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329" r:id="rId3"/>
    <p:sldId id="262" r:id="rId4"/>
    <p:sldId id="269" r:id="rId5"/>
    <p:sldId id="263" r:id="rId6"/>
    <p:sldId id="264" r:id="rId7"/>
    <p:sldId id="317" r:id="rId8"/>
    <p:sldId id="320" r:id="rId9"/>
    <p:sldId id="323" r:id="rId10"/>
    <p:sldId id="324" r:id="rId11"/>
    <p:sldId id="325" r:id="rId12"/>
    <p:sldId id="328" r:id="rId13"/>
    <p:sldId id="327" r:id="rId14"/>
    <p:sldId id="259" r:id="rId15"/>
  </p:sldIdLst>
  <p:sldSz cx="9144000" cy="6858000" type="screen4x3"/>
  <p:notesSz cx="6797675" cy="9926638"/>
  <p:defaultTextStyle>
    <a:defPPr>
      <a:defRPr lang="en-US"/>
    </a:defPPr>
    <a:lvl1pPr marL="0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69788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3957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40936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79152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4830" autoAdjust="0"/>
  </p:normalViewPr>
  <p:slideViewPr>
    <p:cSldViewPr>
      <p:cViewPr varScale="1">
        <p:scale>
          <a:sx n="154" d="100"/>
          <a:sy n="154" d="100"/>
        </p:scale>
        <p:origin x="190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1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ga%20gaigala\Desktop\PVA%20reforma\&#290;&#256;_dati_anl&#299;ze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[ĢĀ_dati_anlīzei.xlsx]Vecums!PivotTable7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Vecuma</a:t>
            </a:r>
            <a:r>
              <a:rPr lang="lv-LV">
                <a:latin typeface="Times New Roman" panose="02020603050405020304" pitchFamily="18" charset="0"/>
                <a:cs typeface="Times New Roman" panose="02020603050405020304" pitchFamily="18" charset="0"/>
              </a:rPr>
              <a:t>  struktūra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c:rich>
      </c:tx>
      <c:layout>
        <c:manualLayout>
          <c:xMode val="edge"/>
          <c:yMode val="edge"/>
          <c:x val="0.11356080489938759"/>
          <c:y val="5.5349743983245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Vecums!$B$3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Vecums!$A$4:$A$60</c:f>
              <c:strCache>
                <c:ptCount val="56"/>
                <c:pt idx="0">
                  <c:v>29</c:v>
                </c:pt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  <c:pt idx="5">
                  <c:v>34</c:v>
                </c:pt>
                <c:pt idx="6">
                  <c:v>35</c:v>
                </c:pt>
                <c:pt idx="7">
                  <c:v>36</c:v>
                </c:pt>
                <c:pt idx="8">
                  <c:v>37</c:v>
                </c:pt>
                <c:pt idx="9">
                  <c:v>38</c:v>
                </c:pt>
                <c:pt idx="10">
                  <c:v>39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45</c:v>
                </c:pt>
                <c:pt idx="17">
                  <c:v>46</c:v>
                </c:pt>
                <c:pt idx="18">
                  <c:v>47</c:v>
                </c:pt>
                <c:pt idx="19">
                  <c:v>48</c:v>
                </c:pt>
                <c:pt idx="20">
                  <c:v>49</c:v>
                </c:pt>
                <c:pt idx="21">
                  <c:v>50</c:v>
                </c:pt>
                <c:pt idx="22">
                  <c:v>51</c:v>
                </c:pt>
                <c:pt idx="23">
                  <c:v>52</c:v>
                </c:pt>
                <c:pt idx="24">
                  <c:v>53</c:v>
                </c:pt>
                <c:pt idx="25">
                  <c:v>54</c:v>
                </c:pt>
                <c:pt idx="26">
                  <c:v>55</c:v>
                </c:pt>
                <c:pt idx="27">
                  <c:v>56</c:v>
                </c:pt>
                <c:pt idx="28">
                  <c:v>57</c:v>
                </c:pt>
                <c:pt idx="29">
                  <c:v>58</c:v>
                </c:pt>
                <c:pt idx="30">
                  <c:v>59</c:v>
                </c:pt>
                <c:pt idx="31">
                  <c:v>60</c:v>
                </c:pt>
                <c:pt idx="32">
                  <c:v>61</c:v>
                </c:pt>
                <c:pt idx="33">
                  <c:v>62</c:v>
                </c:pt>
                <c:pt idx="34">
                  <c:v>63</c:v>
                </c:pt>
                <c:pt idx="35">
                  <c:v>64</c:v>
                </c:pt>
                <c:pt idx="36">
                  <c:v>65</c:v>
                </c:pt>
                <c:pt idx="37">
                  <c:v>66</c:v>
                </c:pt>
                <c:pt idx="38">
                  <c:v>67</c:v>
                </c:pt>
                <c:pt idx="39">
                  <c:v>68</c:v>
                </c:pt>
                <c:pt idx="40">
                  <c:v>69</c:v>
                </c:pt>
                <c:pt idx="41">
                  <c:v>70</c:v>
                </c:pt>
                <c:pt idx="42">
                  <c:v>71</c:v>
                </c:pt>
                <c:pt idx="43">
                  <c:v>72</c:v>
                </c:pt>
                <c:pt idx="44">
                  <c:v>73</c:v>
                </c:pt>
                <c:pt idx="45">
                  <c:v>74</c:v>
                </c:pt>
                <c:pt idx="46">
                  <c:v>75</c:v>
                </c:pt>
                <c:pt idx="47">
                  <c:v>76</c:v>
                </c:pt>
                <c:pt idx="48">
                  <c:v>77</c:v>
                </c:pt>
                <c:pt idx="49">
                  <c:v>78</c:v>
                </c:pt>
                <c:pt idx="50">
                  <c:v>79</c:v>
                </c:pt>
                <c:pt idx="51">
                  <c:v>80</c:v>
                </c:pt>
                <c:pt idx="52">
                  <c:v>81</c:v>
                </c:pt>
                <c:pt idx="53">
                  <c:v>82</c:v>
                </c:pt>
                <c:pt idx="54">
                  <c:v>83</c:v>
                </c:pt>
                <c:pt idx="55">
                  <c:v>84</c:v>
                </c:pt>
              </c:strCache>
            </c:strRef>
          </c:cat>
          <c:val>
            <c:numRef>
              <c:f>Vecums!$B$4:$B$60</c:f>
              <c:numCache>
                <c:formatCode>General</c:formatCode>
                <c:ptCount val="56"/>
                <c:pt idx="0">
                  <c:v>3</c:v>
                </c:pt>
                <c:pt idx="1">
                  <c:v>7</c:v>
                </c:pt>
                <c:pt idx="2">
                  <c:v>13</c:v>
                </c:pt>
                <c:pt idx="3">
                  <c:v>16</c:v>
                </c:pt>
                <c:pt idx="4">
                  <c:v>19</c:v>
                </c:pt>
                <c:pt idx="5">
                  <c:v>21</c:v>
                </c:pt>
                <c:pt idx="6">
                  <c:v>21</c:v>
                </c:pt>
                <c:pt idx="7">
                  <c:v>13</c:v>
                </c:pt>
                <c:pt idx="8">
                  <c:v>19</c:v>
                </c:pt>
                <c:pt idx="9">
                  <c:v>8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6</c:v>
                </c:pt>
                <c:pt idx="14">
                  <c:v>4</c:v>
                </c:pt>
                <c:pt idx="15">
                  <c:v>6</c:v>
                </c:pt>
                <c:pt idx="16">
                  <c:v>4</c:v>
                </c:pt>
                <c:pt idx="17">
                  <c:v>21</c:v>
                </c:pt>
                <c:pt idx="18">
                  <c:v>16</c:v>
                </c:pt>
                <c:pt idx="19">
                  <c:v>23</c:v>
                </c:pt>
                <c:pt idx="20">
                  <c:v>30</c:v>
                </c:pt>
                <c:pt idx="21">
                  <c:v>21</c:v>
                </c:pt>
                <c:pt idx="22">
                  <c:v>31</c:v>
                </c:pt>
                <c:pt idx="23">
                  <c:v>23</c:v>
                </c:pt>
                <c:pt idx="24">
                  <c:v>25</c:v>
                </c:pt>
                <c:pt idx="25">
                  <c:v>49</c:v>
                </c:pt>
                <c:pt idx="26">
                  <c:v>42</c:v>
                </c:pt>
                <c:pt idx="27">
                  <c:v>38</c:v>
                </c:pt>
                <c:pt idx="28">
                  <c:v>52</c:v>
                </c:pt>
                <c:pt idx="29">
                  <c:v>64</c:v>
                </c:pt>
                <c:pt idx="30">
                  <c:v>40</c:v>
                </c:pt>
                <c:pt idx="31">
                  <c:v>38</c:v>
                </c:pt>
                <c:pt idx="32">
                  <c:v>64</c:v>
                </c:pt>
                <c:pt idx="33">
                  <c:v>55</c:v>
                </c:pt>
                <c:pt idx="34">
                  <c:v>60</c:v>
                </c:pt>
                <c:pt idx="35">
                  <c:v>65</c:v>
                </c:pt>
                <c:pt idx="36">
                  <c:v>58</c:v>
                </c:pt>
                <c:pt idx="37">
                  <c:v>41</c:v>
                </c:pt>
                <c:pt idx="38">
                  <c:v>37</c:v>
                </c:pt>
                <c:pt idx="39">
                  <c:v>30</c:v>
                </c:pt>
                <c:pt idx="40">
                  <c:v>23</c:v>
                </c:pt>
                <c:pt idx="41">
                  <c:v>18</c:v>
                </c:pt>
                <c:pt idx="42">
                  <c:v>23</c:v>
                </c:pt>
                <c:pt idx="43">
                  <c:v>10</c:v>
                </c:pt>
                <c:pt idx="44">
                  <c:v>21</c:v>
                </c:pt>
                <c:pt idx="45">
                  <c:v>6</c:v>
                </c:pt>
                <c:pt idx="46">
                  <c:v>3</c:v>
                </c:pt>
                <c:pt idx="47">
                  <c:v>10</c:v>
                </c:pt>
                <c:pt idx="48">
                  <c:v>2</c:v>
                </c:pt>
                <c:pt idx="49">
                  <c:v>6</c:v>
                </c:pt>
                <c:pt idx="50">
                  <c:v>7</c:v>
                </c:pt>
                <c:pt idx="51">
                  <c:v>3</c:v>
                </c:pt>
                <c:pt idx="52">
                  <c:v>3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3-4A10-AF85-DCD350642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97893744"/>
        <c:axId val="1497896240"/>
      </c:barChart>
      <c:catAx>
        <c:axId val="149789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97896240"/>
        <c:crosses val="autoZero"/>
        <c:auto val="1"/>
        <c:lblAlgn val="ctr"/>
        <c:lblOffset val="100"/>
        <c:noMultiLvlLbl val="0"/>
      </c:catAx>
      <c:valAx>
        <c:axId val="149789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9789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2E51A-98BB-48BD-BF8A-5AE7F7853618}" type="doc">
      <dgm:prSet loTypeId="urn:microsoft.com/office/officeart/2005/8/layout/hProcess6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lv-LV"/>
        </a:p>
      </dgm:t>
    </dgm:pt>
    <dgm:pt modelId="{EDB83335-58A6-4C9F-A961-31F193849757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</a:p>
      </dgm:t>
    </dgm:pt>
    <dgm:pt modelId="{22B348FE-0DA0-4BC6-B9AE-A5D9E40BAB96}" type="parTrans" cxnId="{D6C6D768-64BF-42BF-B3BC-FCA7E7C1A48B}">
      <dgm:prSet/>
      <dgm:spPr/>
      <dgm:t>
        <a:bodyPr/>
        <a:lstStyle/>
        <a:p>
          <a:endParaRPr lang="lv-LV"/>
        </a:p>
      </dgm:t>
    </dgm:pt>
    <dgm:pt modelId="{8F3B2B47-DB0B-42D7-AC81-0C1F98304B1D}" type="sibTrans" cxnId="{D6C6D768-64BF-42BF-B3BC-FCA7E7C1A48B}">
      <dgm:prSet/>
      <dgm:spPr/>
      <dgm:t>
        <a:bodyPr/>
        <a:lstStyle/>
        <a:p>
          <a:endParaRPr lang="lv-LV"/>
        </a:p>
      </dgm:t>
    </dgm:pt>
    <dgm:pt modelId="{D77FC2A0-83FD-4680-9F0B-1F35BD3346C2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24</a:t>
          </a:r>
        </a:p>
      </dgm:t>
    </dgm:pt>
    <dgm:pt modelId="{57A4D166-305D-4A0E-9C69-A88531AD9631}" type="parTrans" cxnId="{E7B0CCBD-1C4F-4CF0-BEF6-FBFC2428B341}">
      <dgm:prSet/>
      <dgm:spPr/>
      <dgm:t>
        <a:bodyPr/>
        <a:lstStyle/>
        <a:p>
          <a:endParaRPr lang="lv-LV"/>
        </a:p>
      </dgm:t>
    </dgm:pt>
    <dgm:pt modelId="{5372FABC-2A9B-4700-94AB-DC714EEA0B96}" type="sibTrans" cxnId="{E7B0CCBD-1C4F-4CF0-BEF6-FBFC2428B341}">
      <dgm:prSet/>
      <dgm:spPr/>
      <dgm:t>
        <a:bodyPr/>
        <a:lstStyle/>
        <a:p>
          <a:endParaRPr lang="lv-LV"/>
        </a:p>
      </dgm:t>
    </dgm:pt>
    <dgm:pt modelId="{13BE5BFA-1372-464B-A895-4FC0BD209681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2016</a:t>
          </a:r>
        </a:p>
      </dgm:t>
    </dgm:pt>
    <dgm:pt modelId="{81CA51EE-2B1E-4E84-8CD9-4468AED6388A}" type="parTrans" cxnId="{B9EE8681-0D5B-4499-AD02-C504E89DD677}">
      <dgm:prSet/>
      <dgm:spPr/>
      <dgm:t>
        <a:bodyPr/>
        <a:lstStyle/>
        <a:p>
          <a:endParaRPr lang="lv-LV"/>
        </a:p>
      </dgm:t>
    </dgm:pt>
    <dgm:pt modelId="{8BCE77F2-2355-472C-A9F0-BC4C6D8CFCED}" type="sibTrans" cxnId="{B9EE8681-0D5B-4499-AD02-C504E89DD677}">
      <dgm:prSet/>
      <dgm:spPr/>
      <dgm:t>
        <a:bodyPr/>
        <a:lstStyle/>
        <a:p>
          <a:endParaRPr lang="lv-LV"/>
        </a:p>
      </dgm:t>
    </dgm:pt>
    <dgm:pt modelId="{146C0FA7-0388-46C6-AD09-73DA7224226C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46</a:t>
          </a:r>
        </a:p>
      </dgm:t>
    </dgm:pt>
    <dgm:pt modelId="{0799CBAE-9D50-4144-8FAB-9953C7651666}" type="parTrans" cxnId="{AB90240C-65C0-43B5-8383-A012478CD631}">
      <dgm:prSet/>
      <dgm:spPr/>
      <dgm:t>
        <a:bodyPr/>
        <a:lstStyle/>
        <a:p>
          <a:endParaRPr lang="lv-LV"/>
        </a:p>
      </dgm:t>
    </dgm:pt>
    <dgm:pt modelId="{821AF8CD-08B7-4660-9A7B-1C30BEE43FDE}" type="sibTrans" cxnId="{AB90240C-65C0-43B5-8383-A012478CD631}">
      <dgm:prSet/>
      <dgm:spPr/>
      <dgm:t>
        <a:bodyPr/>
        <a:lstStyle/>
        <a:p>
          <a:endParaRPr lang="lv-LV"/>
        </a:p>
      </dgm:t>
    </dgm:pt>
    <dgm:pt modelId="{682E2A46-CAAE-4F36-8AF2-70B3EC345C44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2017</a:t>
          </a:r>
        </a:p>
      </dgm:t>
    </dgm:pt>
    <dgm:pt modelId="{40DABA3D-7157-45B8-8279-380B8C82116D}" type="parTrans" cxnId="{01E6057C-F3A6-477B-BFB9-4D87B924F644}">
      <dgm:prSet/>
      <dgm:spPr/>
      <dgm:t>
        <a:bodyPr/>
        <a:lstStyle/>
        <a:p>
          <a:endParaRPr lang="lv-LV"/>
        </a:p>
      </dgm:t>
    </dgm:pt>
    <dgm:pt modelId="{9DDA22FA-2B46-451F-94A9-1C94801ACF18}" type="sibTrans" cxnId="{01E6057C-F3A6-477B-BFB9-4D87B924F644}">
      <dgm:prSet/>
      <dgm:spPr/>
      <dgm:t>
        <a:bodyPr/>
        <a:lstStyle/>
        <a:p>
          <a:endParaRPr lang="lv-LV"/>
        </a:p>
      </dgm:t>
    </dgm:pt>
    <dgm:pt modelId="{FFDB30DB-77DE-4ABD-BFFB-ABC08652D3E3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44</a:t>
          </a:r>
        </a:p>
      </dgm:t>
    </dgm:pt>
    <dgm:pt modelId="{639EB552-A162-4B24-8A45-C8A4B7B4E33F}" type="parTrans" cxnId="{3678871B-E694-49A8-A82E-90D04F5EAA9E}">
      <dgm:prSet/>
      <dgm:spPr/>
      <dgm:t>
        <a:bodyPr/>
        <a:lstStyle/>
        <a:p>
          <a:endParaRPr lang="lv-LV"/>
        </a:p>
      </dgm:t>
    </dgm:pt>
    <dgm:pt modelId="{5F9BD6D2-6383-44CC-8F5A-1F3030FD2013}" type="sibTrans" cxnId="{3678871B-E694-49A8-A82E-90D04F5EAA9E}">
      <dgm:prSet/>
      <dgm:spPr/>
      <dgm:t>
        <a:bodyPr/>
        <a:lstStyle/>
        <a:p>
          <a:endParaRPr lang="lv-LV"/>
        </a:p>
      </dgm:t>
    </dgm:pt>
    <dgm:pt modelId="{9B4536B1-D1D1-4FE6-BD0D-A574BA00766B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</a:p>
      </dgm:t>
    </dgm:pt>
    <dgm:pt modelId="{887BFE1E-8FAD-46A7-AE9E-A1FAAAC64D5F}" type="parTrans" cxnId="{BC9FD99B-3B29-4A56-B4CD-3CDC22247A1E}">
      <dgm:prSet/>
      <dgm:spPr/>
      <dgm:t>
        <a:bodyPr/>
        <a:lstStyle/>
        <a:p>
          <a:endParaRPr lang="lv-LV"/>
        </a:p>
      </dgm:t>
    </dgm:pt>
    <dgm:pt modelId="{B84D9CAF-7769-4683-BDA4-E12B5498DD5B}" type="sibTrans" cxnId="{BC9FD99B-3B29-4A56-B4CD-3CDC22247A1E}">
      <dgm:prSet/>
      <dgm:spPr/>
      <dgm:t>
        <a:bodyPr/>
        <a:lstStyle/>
        <a:p>
          <a:endParaRPr lang="lv-LV"/>
        </a:p>
      </dgm:t>
    </dgm:pt>
    <dgm:pt modelId="{977FC470-13A0-41EC-8692-71A874CA8336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45</a:t>
          </a:r>
        </a:p>
      </dgm:t>
    </dgm:pt>
    <dgm:pt modelId="{98D70234-5B42-4F1A-BDA4-CCD048F3ED64}" type="parTrans" cxnId="{EE8AF03E-809B-42CB-8057-8F733293ABDF}">
      <dgm:prSet/>
      <dgm:spPr/>
      <dgm:t>
        <a:bodyPr/>
        <a:lstStyle/>
        <a:p>
          <a:endParaRPr lang="lv-LV"/>
        </a:p>
      </dgm:t>
    </dgm:pt>
    <dgm:pt modelId="{2ACE9464-362B-413D-A95A-37567A3254D7}" type="sibTrans" cxnId="{EE8AF03E-809B-42CB-8057-8F733293ABDF}">
      <dgm:prSet/>
      <dgm:spPr/>
      <dgm:t>
        <a:bodyPr/>
        <a:lstStyle/>
        <a:p>
          <a:endParaRPr lang="lv-LV"/>
        </a:p>
      </dgm:t>
    </dgm:pt>
    <dgm:pt modelId="{DFB03AAC-FA77-49AD-9148-5E5FF1AEBB99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</a:p>
      </dgm:t>
    </dgm:pt>
    <dgm:pt modelId="{67F47B18-E1E9-4DB7-B950-A2FB18A8D2C1}" type="parTrans" cxnId="{99D94231-1B7E-4A54-8C9F-96EAEE282C9D}">
      <dgm:prSet/>
      <dgm:spPr/>
      <dgm:t>
        <a:bodyPr/>
        <a:lstStyle/>
        <a:p>
          <a:endParaRPr lang="lv-LV"/>
        </a:p>
      </dgm:t>
    </dgm:pt>
    <dgm:pt modelId="{61699FED-DB77-4B31-84DA-32F096ADDAB3}" type="sibTrans" cxnId="{99D94231-1B7E-4A54-8C9F-96EAEE282C9D}">
      <dgm:prSet/>
      <dgm:spPr/>
      <dgm:t>
        <a:bodyPr/>
        <a:lstStyle/>
        <a:p>
          <a:endParaRPr lang="lv-LV"/>
        </a:p>
      </dgm:t>
    </dgm:pt>
    <dgm:pt modelId="{C40E83F9-C05E-45AE-8916-B4D6D4BCF4C4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</a:p>
      </dgm:t>
    </dgm:pt>
    <dgm:pt modelId="{D869F39F-E679-4A31-B366-4237837C7C58}" type="parTrans" cxnId="{C002FAA6-C096-4A22-95F5-32078A7376CC}">
      <dgm:prSet/>
      <dgm:spPr/>
      <dgm:t>
        <a:bodyPr/>
        <a:lstStyle/>
        <a:p>
          <a:endParaRPr lang="lv-LV"/>
        </a:p>
      </dgm:t>
    </dgm:pt>
    <dgm:pt modelId="{13CD4454-7A32-4B35-8C68-82DB499B1D5C}" type="sibTrans" cxnId="{C002FAA6-C096-4A22-95F5-32078A7376CC}">
      <dgm:prSet/>
      <dgm:spPr/>
      <dgm:t>
        <a:bodyPr/>
        <a:lstStyle/>
        <a:p>
          <a:endParaRPr lang="lv-LV"/>
        </a:p>
      </dgm:t>
    </dgm:pt>
    <dgm:pt modelId="{D23BFED7-274D-4753-8A6B-2411038274DB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2020</a:t>
          </a:r>
        </a:p>
      </dgm:t>
    </dgm:pt>
    <dgm:pt modelId="{5C8851CB-61C6-4C6A-A570-4A7D9B565D81}" type="parTrans" cxnId="{AFF1183C-7414-495E-8036-ED028ED4BED3}">
      <dgm:prSet/>
      <dgm:spPr/>
      <dgm:t>
        <a:bodyPr/>
        <a:lstStyle/>
        <a:p>
          <a:endParaRPr lang="lv-LV"/>
        </a:p>
      </dgm:t>
    </dgm:pt>
    <dgm:pt modelId="{47C60221-E905-4555-8A39-7D6AA6502BDE}" type="sibTrans" cxnId="{AFF1183C-7414-495E-8036-ED028ED4BED3}">
      <dgm:prSet/>
      <dgm:spPr/>
      <dgm:t>
        <a:bodyPr/>
        <a:lstStyle/>
        <a:p>
          <a:endParaRPr lang="lv-LV"/>
        </a:p>
      </dgm:t>
    </dgm:pt>
    <dgm:pt modelId="{0676EF02-BC95-4227-AD2C-BB32AB648869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45</a:t>
          </a:r>
        </a:p>
      </dgm:t>
    </dgm:pt>
    <dgm:pt modelId="{3FC1CDEE-1CA6-4237-8E82-BA7311142EB3}" type="parTrans" cxnId="{AB3A8E7D-5723-4C18-9121-8A9F1070D17A}">
      <dgm:prSet/>
      <dgm:spPr/>
      <dgm:t>
        <a:bodyPr/>
        <a:lstStyle/>
        <a:p>
          <a:endParaRPr lang="lv-LV"/>
        </a:p>
      </dgm:t>
    </dgm:pt>
    <dgm:pt modelId="{6D2B6BB5-F526-4528-AD6C-A02A56C11AC4}" type="sibTrans" cxnId="{AB3A8E7D-5723-4C18-9121-8A9F1070D17A}">
      <dgm:prSet/>
      <dgm:spPr/>
      <dgm:t>
        <a:bodyPr/>
        <a:lstStyle/>
        <a:p>
          <a:endParaRPr lang="lv-LV"/>
        </a:p>
      </dgm:t>
    </dgm:pt>
    <dgm:pt modelId="{A253D1E9-31DD-474B-8A8F-7A706C09E90B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2021</a:t>
          </a:r>
        </a:p>
      </dgm:t>
    </dgm:pt>
    <dgm:pt modelId="{C697D511-4B90-4792-8F16-6B0C437781D3}" type="parTrans" cxnId="{BD967A78-B38F-4E40-86BD-C088E3572C97}">
      <dgm:prSet/>
      <dgm:spPr/>
      <dgm:t>
        <a:bodyPr/>
        <a:lstStyle/>
        <a:p>
          <a:endParaRPr lang="lv-LV"/>
        </a:p>
      </dgm:t>
    </dgm:pt>
    <dgm:pt modelId="{72868B8D-9595-4E3B-A539-83BE2DA507F8}" type="sibTrans" cxnId="{BD967A78-B38F-4E40-86BD-C088E3572C97}">
      <dgm:prSet/>
      <dgm:spPr/>
      <dgm:t>
        <a:bodyPr/>
        <a:lstStyle/>
        <a:p>
          <a:endParaRPr lang="lv-LV"/>
        </a:p>
      </dgm:t>
    </dgm:pt>
    <dgm:pt modelId="{4FEF0F41-B8CA-4CF0-AFD0-462AEEEF8F34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47</a:t>
          </a:r>
        </a:p>
      </dgm:t>
    </dgm:pt>
    <dgm:pt modelId="{3790AAD5-C709-4BDE-ADFD-9EEA4C04BEDA}" type="parTrans" cxnId="{0B8DB1EB-29E5-4115-A0D9-D236251B633F}">
      <dgm:prSet/>
      <dgm:spPr/>
      <dgm:t>
        <a:bodyPr/>
        <a:lstStyle/>
        <a:p>
          <a:endParaRPr lang="lv-LV"/>
        </a:p>
      </dgm:t>
    </dgm:pt>
    <dgm:pt modelId="{30210624-5133-499A-9692-7E7FE66487ED}" type="sibTrans" cxnId="{0B8DB1EB-29E5-4115-A0D9-D236251B633F}">
      <dgm:prSet/>
      <dgm:spPr/>
      <dgm:t>
        <a:bodyPr/>
        <a:lstStyle/>
        <a:p>
          <a:endParaRPr lang="lv-LV"/>
        </a:p>
      </dgm:t>
    </dgm:pt>
    <dgm:pt modelId="{52F52F39-0C14-4DC6-A6D7-E167F5F1C251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</a:p>
      </dgm:t>
    </dgm:pt>
    <dgm:pt modelId="{60A9AE73-CCDC-4D19-B150-5361881C21C6}" type="parTrans" cxnId="{B56AA3B8-B355-48F3-962B-1DACA99D8CA0}">
      <dgm:prSet/>
      <dgm:spPr/>
      <dgm:t>
        <a:bodyPr/>
        <a:lstStyle/>
        <a:p>
          <a:endParaRPr lang="lv-LV"/>
        </a:p>
      </dgm:t>
    </dgm:pt>
    <dgm:pt modelId="{D8E3F744-5B7C-466A-BB44-50798EC50792}" type="sibTrans" cxnId="{B56AA3B8-B355-48F3-962B-1DACA99D8CA0}">
      <dgm:prSet/>
      <dgm:spPr/>
      <dgm:t>
        <a:bodyPr/>
        <a:lstStyle/>
        <a:p>
          <a:endParaRPr lang="lv-LV"/>
        </a:p>
      </dgm:t>
    </dgm:pt>
    <dgm:pt modelId="{BB9D8E0D-B652-4FD9-8F47-ECD36E45C90D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46</a:t>
          </a:r>
        </a:p>
      </dgm:t>
    </dgm:pt>
    <dgm:pt modelId="{ABD1E74B-0D06-4BDA-94A9-9D41D77F7EF4}" type="parTrans" cxnId="{6EFBE198-085E-47AE-9887-45A21D11D4D0}">
      <dgm:prSet/>
      <dgm:spPr/>
      <dgm:t>
        <a:bodyPr/>
        <a:lstStyle/>
        <a:p>
          <a:endParaRPr lang="lv-LV"/>
        </a:p>
      </dgm:t>
    </dgm:pt>
    <dgm:pt modelId="{C718779A-B68A-47C0-B7E1-4D20C44C43DA}" type="sibTrans" cxnId="{6EFBE198-085E-47AE-9887-45A21D11D4D0}">
      <dgm:prSet/>
      <dgm:spPr/>
      <dgm:t>
        <a:bodyPr/>
        <a:lstStyle/>
        <a:p>
          <a:endParaRPr lang="lv-LV"/>
        </a:p>
      </dgm:t>
    </dgm:pt>
    <dgm:pt modelId="{5ED2DC63-F52E-45BC-AFFE-63C08BA361EB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2023</a:t>
          </a:r>
        </a:p>
      </dgm:t>
    </dgm:pt>
    <dgm:pt modelId="{7FC7D1EC-39A8-4005-AC13-7271F09AA4F7}" type="parTrans" cxnId="{9F348176-33FC-4D1F-9F45-173DFB2DF280}">
      <dgm:prSet/>
      <dgm:spPr/>
      <dgm:t>
        <a:bodyPr/>
        <a:lstStyle/>
        <a:p>
          <a:endParaRPr lang="lv-LV"/>
        </a:p>
      </dgm:t>
    </dgm:pt>
    <dgm:pt modelId="{FAC7A78D-47B8-42A1-9E7D-E5F8A109454B}" type="sibTrans" cxnId="{9F348176-33FC-4D1F-9F45-173DFB2DF280}">
      <dgm:prSet/>
      <dgm:spPr/>
      <dgm:t>
        <a:bodyPr/>
        <a:lstStyle/>
        <a:p>
          <a:endParaRPr lang="lv-LV"/>
        </a:p>
      </dgm:t>
    </dgm:pt>
    <dgm:pt modelId="{64E3FFDE-6942-4537-A42D-C79EA62F0E5C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47</a:t>
          </a:r>
        </a:p>
      </dgm:t>
    </dgm:pt>
    <dgm:pt modelId="{11E2E39E-A7BE-4B2D-A7A2-75147E161685}" type="parTrans" cxnId="{2BE04643-8ADD-49AD-BFC7-2995C0FBB279}">
      <dgm:prSet/>
      <dgm:spPr/>
      <dgm:t>
        <a:bodyPr/>
        <a:lstStyle/>
        <a:p>
          <a:endParaRPr lang="lv-LV"/>
        </a:p>
      </dgm:t>
    </dgm:pt>
    <dgm:pt modelId="{D68A995F-A853-4150-9DF5-9EDEFDDC5724}" type="sibTrans" cxnId="{2BE04643-8ADD-49AD-BFC7-2995C0FBB279}">
      <dgm:prSet/>
      <dgm:spPr/>
      <dgm:t>
        <a:bodyPr/>
        <a:lstStyle/>
        <a:p>
          <a:endParaRPr lang="lv-LV"/>
        </a:p>
      </dgm:t>
    </dgm:pt>
    <dgm:pt modelId="{13DEA8A7-D948-445F-8DBA-E9C17D2D0AF3}" type="pres">
      <dgm:prSet presAssocID="{8B72E51A-98BB-48BD-BF8A-5AE7F7853618}" presName="theList" presStyleCnt="0">
        <dgm:presLayoutVars>
          <dgm:dir/>
          <dgm:animLvl val="lvl"/>
          <dgm:resizeHandles val="exact"/>
        </dgm:presLayoutVars>
      </dgm:prSet>
      <dgm:spPr/>
    </dgm:pt>
    <dgm:pt modelId="{7648B018-B60F-469A-B876-81AD28F6A19B}" type="pres">
      <dgm:prSet presAssocID="{EDB83335-58A6-4C9F-A961-31F193849757}" presName="compNode" presStyleCnt="0"/>
      <dgm:spPr/>
    </dgm:pt>
    <dgm:pt modelId="{DE9B4C61-E5B2-4760-BA3A-80A5BCF2F080}" type="pres">
      <dgm:prSet presAssocID="{EDB83335-58A6-4C9F-A961-31F193849757}" presName="noGeometry" presStyleCnt="0"/>
      <dgm:spPr/>
    </dgm:pt>
    <dgm:pt modelId="{F4275018-0C40-44B0-BE91-C4528662FC69}" type="pres">
      <dgm:prSet presAssocID="{EDB83335-58A6-4C9F-A961-31F193849757}" presName="childTextVisible" presStyleLbl="bgAccFollowNode1" presStyleIdx="0" presStyleCnt="9">
        <dgm:presLayoutVars>
          <dgm:bulletEnabled val="1"/>
        </dgm:presLayoutVars>
      </dgm:prSet>
      <dgm:spPr/>
    </dgm:pt>
    <dgm:pt modelId="{A3A2D33C-3343-49E4-8E5D-7FF951FE93E0}" type="pres">
      <dgm:prSet presAssocID="{EDB83335-58A6-4C9F-A961-31F193849757}" presName="childTextHidden" presStyleLbl="bgAccFollowNode1" presStyleIdx="0" presStyleCnt="9"/>
      <dgm:spPr/>
    </dgm:pt>
    <dgm:pt modelId="{EEDA534D-55A8-49CB-BD71-F61364255770}" type="pres">
      <dgm:prSet presAssocID="{EDB83335-58A6-4C9F-A961-31F193849757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CE0738B9-7D0D-4A1A-9D9C-0E1AFAF344BF}" type="pres">
      <dgm:prSet presAssocID="{EDB83335-58A6-4C9F-A961-31F193849757}" presName="aSpace" presStyleCnt="0"/>
      <dgm:spPr/>
    </dgm:pt>
    <dgm:pt modelId="{80591884-B361-4DD9-BA40-3BB862ECD70D}" type="pres">
      <dgm:prSet presAssocID="{13BE5BFA-1372-464B-A895-4FC0BD209681}" presName="compNode" presStyleCnt="0"/>
      <dgm:spPr/>
    </dgm:pt>
    <dgm:pt modelId="{40011F3A-1D00-462C-81B6-060F570E3C44}" type="pres">
      <dgm:prSet presAssocID="{13BE5BFA-1372-464B-A895-4FC0BD209681}" presName="noGeometry" presStyleCnt="0"/>
      <dgm:spPr/>
    </dgm:pt>
    <dgm:pt modelId="{2C801034-D5A4-4ED9-BDD5-891FE081038C}" type="pres">
      <dgm:prSet presAssocID="{13BE5BFA-1372-464B-A895-4FC0BD209681}" presName="childTextVisible" presStyleLbl="bgAccFollowNode1" presStyleIdx="1" presStyleCnt="9">
        <dgm:presLayoutVars>
          <dgm:bulletEnabled val="1"/>
        </dgm:presLayoutVars>
      </dgm:prSet>
      <dgm:spPr/>
    </dgm:pt>
    <dgm:pt modelId="{A22AA4BC-79BD-43F5-A18D-1F32852962BC}" type="pres">
      <dgm:prSet presAssocID="{13BE5BFA-1372-464B-A895-4FC0BD209681}" presName="childTextHidden" presStyleLbl="bgAccFollowNode1" presStyleIdx="1" presStyleCnt="9"/>
      <dgm:spPr/>
    </dgm:pt>
    <dgm:pt modelId="{64E60124-02AC-4D8D-B72D-E75D7DDF3242}" type="pres">
      <dgm:prSet presAssocID="{13BE5BFA-1372-464B-A895-4FC0BD209681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118E7093-C607-4E19-B339-BBD0B52859FC}" type="pres">
      <dgm:prSet presAssocID="{13BE5BFA-1372-464B-A895-4FC0BD209681}" presName="aSpace" presStyleCnt="0"/>
      <dgm:spPr/>
    </dgm:pt>
    <dgm:pt modelId="{AA0707CD-D863-406C-BBAD-60D4349E7BD8}" type="pres">
      <dgm:prSet presAssocID="{682E2A46-CAAE-4F36-8AF2-70B3EC345C44}" presName="compNode" presStyleCnt="0"/>
      <dgm:spPr/>
    </dgm:pt>
    <dgm:pt modelId="{D0E26C83-A875-437C-A73F-6941EC675E6D}" type="pres">
      <dgm:prSet presAssocID="{682E2A46-CAAE-4F36-8AF2-70B3EC345C44}" presName="noGeometry" presStyleCnt="0"/>
      <dgm:spPr/>
    </dgm:pt>
    <dgm:pt modelId="{0848932F-D9FE-4A3A-8959-7A65CC74E314}" type="pres">
      <dgm:prSet presAssocID="{682E2A46-CAAE-4F36-8AF2-70B3EC345C44}" presName="childTextVisible" presStyleLbl="bgAccFollowNode1" presStyleIdx="2" presStyleCnt="9">
        <dgm:presLayoutVars>
          <dgm:bulletEnabled val="1"/>
        </dgm:presLayoutVars>
      </dgm:prSet>
      <dgm:spPr/>
    </dgm:pt>
    <dgm:pt modelId="{EA41ED99-27F2-4DAF-ADC5-B57D5FF475FB}" type="pres">
      <dgm:prSet presAssocID="{682E2A46-CAAE-4F36-8AF2-70B3EC345C44}" presName="childTextHidden" presStyleLbl="bgAccFollowNode1" presStyleIdx="2" presStyleCnt="9"/>
      <dgm:spPr/>
    </dgm:pt>
    <dgm:pt modelId="{47E54587-F781-48C2-B9F3-9DEB41054DFF}" type="pres">
      <dgm:prSet presAssocID="{682E2A46-CAAE-4F36-8AF2-70B3EC345C44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729C6A47-5110-4907-B636-7BA36576F8B9}" type="pres">
      <dgm:prSet presAssocID="{682E2A46-CAAE-4F36-8AF2-70B3EC345C44}" presName="aSpace" presStyleCnt="0"/>
      <dgm:spPr/>
    </dgm:pt>
    <dgm:pt modelId="{E5B34E89-E26F-4AF2-99D3-0D72B5FA5918}" type="pres">
      <dgm:prSet presAssocID="{9B4536B1-D1D1-4FE6-BD0D-A574BA00766B}" presName="compNode" presStyleCnt="0"/>
      <dgm:spPr/>
    </dgm:pt>
    <dgm:pt modelId="{B2324215-0150-455C-98BD-F5A3B1AF20AE}" type="pres">
      <dgm:prSet presAssocID="{9B4536B1-D1D1-4FE6-BD0D-A574BA00766B}" presName="noGeometry" presStyleCnt="0"/>
      <dgm:spPr/>
    </dgm:pt>
    <dgm:pt modelId="{73B73057-AA6E-4176-93F5-D5E0F27FC66D}" type="pres">
      <dgm:prSet presAssocID="{9B4536B1-D1D1-4FE6-BD0D-A574BA00766B}" presName="childTextVisible" presStyleLbl="bgAccFollowNode1" presStyleIdx="3" presStyleCnt="9">
        <dgm:presLayoutVars>
          <dgm:bulletEnabled val="1"/>
        </dgm:presLayoutVars>
      </dgm:prSet>
      <dgm:spPr/>
    </dgm:pt>
    <dgm:pt modelId="{295BD0CB-B74E-47DF-ADA9-973407BBBCCC}" type="pres">
      <dgm:prSet presAssocID="{9B4536B1-D1D1-4FE6-BD0D-A574BA00766B}" presName="childTextHidden" presStyleLbl="bgAccFollowNode1" presStyleIdx="3" presStyleCnt="9"/>
      <dgm:spPr/>
    </dgm:pt>
    <dgm:pt modelId="{19414D97-D831-49C4-9BC2-62C2A93F362C}" type="pres">
      <dgm:prSet presAssocID="{9B4536B1-D1D1-4FE6-BD0D-A574BA00766B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C726A227-DB16-4BFF-A20B-0154B27368C4}" type="pres">
      <dgm:prSet presAssocID="{9B4536B1-D1D1-4FE6-BD0D-A574BA00766B}" presName="aSpace" presStyleCnt="0"/>
      <dgm:spPr/>
    </dgm:pt>
    <dgm:pt modelId="{AD20476C-3431-45C2-834D-6491F9B4221E}" type="pres">
      <dgm:prSet presAssocID="{DFB03AAC-FA77-49AD-9148-5E5FF1AEBB99}" presName="compNode" presStyleCnt="0"/>
      <dgm:spPr/>
    </dgm:pt>
    <dgm:pt modelId="{FEAEE2C4-6E3A-4A8E-BDC7-C0C067568FEE}" type="pres">
      <dgm:prSet presAssocID="{DFB03AAC-FA77-49AD-9148-5E5FF1AEBB99}" presName="noGeometry" presStyleCnt="0"/>
      <dgm:spPr/>
    </dgm:pt>
    <dgm:pt modelId="{F73CC828-9860-463E-8BED-36D9EE17F918}" type="pres">
      <dgm:prSet presAssocID="{DFB03AAC-FA77-49AD-9148-5E5FF1AEBB99}" presName="childTextVisible" presStyleLbl="bgAccFollowNode1" presStyleIdx="4" presStyleCnt="9">
        <dgm:presLayoutVars>
          <dgm:bulletEnabled val="1"/>
        </dgm:presLayoutVars>
      </dgm:prSet>
      <dgm:spPr/>
    </dgm:pt>
    <dgm:pt modelId="{90A0BA82-AA07-42F0-BF51-EC9333174674}" type="pres">
      <dgm:prSet presAssocID="{DFB03AAC-FA77-49AD-9148-5E5FF1AEBB99}" presName="childTextHidden" presStyleLbl="bgAccFollowNode1" presStyleIdx="4" presStyleCnt="9"/>
      <dgm:spPr/>
    </dgm:pt>
    <dgm:pt modelId="{2F91FF19-6F50-4FAA-827F-B18A49693B09}" type="pres">
      <dgm:prSet presAssocID="{DFB03AAC-FA77-49AD-9148-5E5FF1AEBB99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A8DBB4B7-D64B-46EA-B225-6B764445AA22}" type="pres">
      <dgm:prSet presAssocID="{DFB03AAC-FA77-49AD-9148-5E5FF1AEBB99}" presName="aSpace" presStyleCnt="0"/>
      <dgm:spPr/>
    </dgm:pt>
    <dgm:pt modelId="{5B3CC673-C5DB-46F2-89FE-515888BDAFE4}" type="pres">
      <dgm:prSet presAssocID="{D23BFED7-274D-4753-8A6B-2411038274DB}" presName="compNode" presStyleCnt="0"/>
      <dgm:spPr/>
    </dgm:pt>
    <dgm:pt modelId="{D12AE5B3-BB14-4273-A97F-0E93CAA9A01B}" type="pres">
      <dgm:prSet presAssocID="{D23BFED7-274D-4753-8A6B-2411038274DB}" presName="noGeometry" presStyleCnt="0"/>
      <dgm:spPr/>
    </dgm:pt>
    <dgm:pt modelId="{719F7255-E940-4110-9C42-2E6FA61F5D81}" type="pres">
      <dgm:prSet presAssocID="{D23BFED7-274D-4753-8A6B-2411038274DB}" presName="childTextVisible" presStyleLbl="bgAccFollowNode1" presStyleIdx="5" presStyleCnt="9">
        <dgm:presLayoutVars>
          <dgm:bulletEnabled val="1"/>
        </dgm:presLayoutVars>
      </dgm:prSet>
      <dgm:spPr/>
    </dgm:pt>
    <dgm:pt modelId="{69DF2F5A-F48C-46D9-B8F5-1C3819FA5686}" type="pres">
      <dgm:prSet presAssocID="{D23BFED7-274D-4753-8A6B-2411038274DB}" presName="childTextHidden" presStyleLbl="bgAccFollowNode1" presStyleIdx="5" presStyleCnt="9"/>
      <dgm:spPr/>
    </dgm:pt>
    <dgm:pt modelId="{C7050353-ECA7-4E3D-9AE8-7D385BE9A0E6}" type="pres">
      <dgm:prSet presAssocID="{D23BFED7-274D-4753-8A6B-2411038274DB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81A0C3F3-63B5-4418-A99A-BD2F32715E2D}" type="pres">
      <dgm:prSet presAssocID="{D23BFED7-274D-4753-8A6B-2411038274DB}" presName="aSpace" presStyleCnt="0"/>
      <dgm:spPr/>
    </dgm:pt>
    <dgm:pt modelId="{56A131F1-D5BF-4AFB-92DC-5C06DF002954}" type="pres">
      <dgm:prSet presAssocID="{A253D1E9-31DD-474B-8A8F-7A706C09E90B}" presName="compNode" presStyleCnt="0"/>
      <dgm:spPr/>
    </dgm:pt>
    <dgm:pt modelId="{9C072795-5D90-49FB-980D-3C8B7544638D}" type="pres">
      <dgm:prSet presAssocID="{A253D1E9-31DD-474B-8A8F-7A706C09E90B}" presName="noGeometry" presStyleCnt="0"/>
      <dgm:spPr/>
    </dgm:pt>
    <dgm:pt modelId="{95CF981E-9C9E-458C-9408-AE2253B7820B}" type="pres">
      <dgm:prSet presAssocID="{A253D1E9-31DD-474B-8A8F-7A706C09E90B}" presName="childTextVisible" presStyleLbl="bgAccFollowNode1" presStyleIdx="6" presStyleCnt="9">
        <dgm:presLayoutVars>
          <dgm:bulletEnabled val="1"/>
        </dgm:presLayoutVars>
      </dgm:prSet>
      <dgm:spPr/>
    </dgm:pt>
    <dgm:pt modelId="{76C0CCE9-C037-41B9-9BB4-1B9E96A5E663}" type="pres">
      <dgm:prSet presAssocID="{A253D1E9-31DD-474B-8A8F-7A706C09E90B}" presName="childTextHidden" presStyleLbl="bgAccFollowNode1" presStyleIdx="6" presStyleCnt="9"/>
      <dgm:spPr/>
    </dgm:pt>
    <dgm:pt modelId="{745853A9-925B-4940-8101-B754AC7734EC}" type="pres">
      <dgm:prSet presAssocID="{A253D1E9-31DD-474B-8A8F-7A706C09E90B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8D64A1C0-2585-4D72-9177-8129C9FAB786}" type="pres">
      <dgm:prSet presAssocID="{A253D1E9-31DD-474B-8A8F-7A706C09E90B}" presName="aSpace" presStyleCnt="0"/>
      <dgm:spPr/>
    </dgm:pt>
    <dgm:pt modelId="{6F550017-00C2-4067-95A1-6EB7EBEB895B}" type="pres">
      <dgm:prSet presAssocID="{52F52F39-0C14-4DC6-A6D7-E167F5F1C251}" presName="compNode" presStyleCnt="0"/>
      <dgm:spPr/>
    </dgm:pt>
    <dgm:pt modelId="{CA69D76F-1E4A-4A94-9CF6-45CBC73774E3}" type="pres">
      <dgm:prSet presAssocID="{52F52F39-0C14-4DC6-A6D7-E167F5F1C251}" presName="noGeometry" presStyleCnt="0"/>
      <dgm:spPr/>
    </dgm:pt>
    <dgm:pt modelId="{DA7A81CB-9302-4394-B243-720AB9BBA821}" type="pres">
      <dgm:prSet presAssocID="{52F52F39-0C14-4DC6-A6D7-E167F5F1C251}" presName="childTextVisible" presStyleLbl="bgAccFollowNode1" presStyleIdx="7" presStyleCnt="9">
        <dgm:presLayoutVars>
          <dgm:bulletEnabled val="1"/>
        </dgm:presLayoutVars>
      </dgm:prSet>
      <dgm:spPr/>
    </dgm:pt>
    <dgm:pt modelId="{9F48619F-8783-476B-A3D4-1B9C1E7AF849}" type="pres">
      <dgm:prSet presAssocID="{52F52F39-0C14-4DC6-A6D7-E167F5F1C251}" presName="childTextHidden" presStyleLbl="bgAccFollowNode1" presStyleIdx="7" presStyleCnt="9"/>
      <dgm:spPr/>
    </dgm:pt>
    <dgm:pt modelId="{A02EB6B9-7440-4741-8C77-105C0BCBB03C}" type="pres">
      <dgm:prSet presAssocID="{52F52F39-0C14-4DC6-A6D7-E167F5F1C251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3DA38BBC-84D7-47D4-AD91-308D79276CB9}" type="pres">
      <dgm:prSet presAssocID="{52F52F39-0C14-4DC6-A6D7-E167F5F1C251}" presName="aSpace" presStyleCnt="0"/>
      <dgm:spPr/>
    </dgm:pt>
    <dgm:pt modelId="{F7560682-02B6-47C6-B08F-D8ED39545EFA}" type="pres">
      <dgm:prSet presAssocID="{5ED2DC63-F52E-45BC-AFFE-63C08BA361EB}" presName="compNode" presStyleCnt="0"/>
      <dgm:spPr/>
    </dgm:pt>
    <dgm:pt modelId="{4B8D0A20-0D1D-41F1-8FDA-A32786D30B3F}" type="pres">
      <dgm:prSet presAssocID="{5ED2DC63-F52E-45BC-AFFE-63C08BA361EB}" presName="noGeometry" presStyleCnt="0"/>
      <dgm:spPr/>
    </dgm:pt>
    <dgm:pt modelId="{FE8ED51F-1B5B-4817-93F0-30AA0D4D74AE}" type="pres">
      <dgm:prSet presAssocID="{5ED2DC63-F52E-45BC-AFFE-63C08BA361EB}" presName="childTextVisible" presStyleLbl="bgAccFollowNode1" presStyleIdx="8" presStyleCnt="9">
        <dgm:presLayoutVars>
          <dgm:bulletEnabled val="1"/>
        </dgm:presLayoutVars>
      </dgm:prSet>
      <dgm:spPr/>
    </dgm:pt>
    <dgm:pt modelId="{75B5A58D-D49B-4BE0-8D84-AC5CD15B8BCE}" type="pres">
      <dgm:prSet presAssocID="{5ED2DC63-F52E-45BC-AFFE-63C08BA361EB}" presName="childTextHidden" presStyleLbl="bgAccFollowNode1" presStyleIdx="8" presStyleCnt="9"/>
      <dgm:spPr/>
    </dgm:pt>
    <dgm:pt modelId="{927E5A94-4AED-49E0-9A39-7A37B6E4EEA9}" type="pres">
      <dgm:prSet presAssocID="{5ED2DC63-F52E-45BC-AFFE-63C08BA361EB}" presName="parentText" presStyleLbl="node1" presStyleIdx="8" presStyleCnt="9">
        <dgm:presLayoutVars>
          <dgm:chMax val="1"/>
          <dgm:bulletEnabled val="1"/>
        </dgm:presLayoutVars>
      </dgm:prSet>
      <dgm:spPr/>
    </dgm:pt>
  </dgm:ptLst>
  <dgm:cxnLst>
    <dgm:cxn modelId="{524DBE00-C5A9-4DD6-B8C5-C8E3EC244308}" type="presOf" srcId="{D77FC2A0-83FD-4680-9F0B-1F35BD3346C2}" destId="{F4275018-0C40-44B0-BE91-C4528662FC69}" srcOrd="0" destOrd="0" presId="urn:microsoft.com/office/officeart/2005/8/layout/hProcess6"/>
    <dgm:cxn modelId="{AB90240C-65C0-43B5-8383-A012478CD631}" srcId="{13BE5BFA-1372-464B-A895-4FC0BD209681}" destId="{146C0FA7-0388-46C6-AD09-73DA7224226C}" srcOrd="0" destOrd="0" parTransId="{0799CBAE-9D50-4144-8FAB-9953C7651666}" sibTransId="{821AF8CD-08B7-4660-9A7B-1C30BEE43FDE}"/>
    <dgm:cxn modelId="{61403319-1ED1-47CD-8D76-26C7F7A2A55C}" type="presOf" srcId="{682E2A46-CAAE-4F36-8AF2-70B3EC345C44}" destId="{47E54587-F781-48C2-B9F3-9DEB41054DFF}" srcOrd="0" destOrd="0" presId="urn:microsoft.com/office/officeart/2005/8/layout/hProcess6"/>
    <dgm:cxn modelId="{3678871B-E694-49A8-A82E-90D04F5EAA9E}" srcId="{682E2A46-CAAE-4F36-8AF2-70B3EC345C44}" destId="{FFDB30DB-77DE-4ABD-BFFB-ABC08652D3E3}" srcOrd="0" destOrd="0" parTransId="{639EB552-A162-4B24-8A45-C8A4B7B4E33F}" sibTransId="{5F9BD6D2-6383-44CC-8F5A-1F3030FD2013}"/>
    <dgm:cxn modelId="{DFA7E61D-64C6-466E-A6EC-C440CD0A974E}" type="presOf" srcId="{4FEF0F41-B8CA-4CF0-AFD0-462AEEEF8F34}" destId="{95CF981E-9C9E-458C-9408-AE2253B7820B}" srcOrd="0" destOrd="0" presId="urn:microsoft.com/office/officeart/2005/8/layout/hProcess6"/>
    <dgm:cxn modelId="{555E0921-901F-496F-A956-9CC6E7A28F44}" type="presOf" srcId="{4FEF0F41-B8CA-4CF0-AFD0-462AEEEF8F34}" destId="{76C0CCE9-C037-41B9-9BB4-1B9E96A5E663}" srcOrd="1" destOrd="0" presId="urn:microsoft.com/office/officeart/2005/8/layout/hProcess6"/>
    <dgm:cxn modelId="{2FF23C31-6D89-4E37-BF3B-2844D9595BBD}" type="presOf" srcId="{146C0FA7-0388-46C6-AD09-73DA7224226C}" destId="{A22AA4BC-79BD-43F5-A18D-1F32852962BC}" srcOrd="1" destOrd="0" presId="urn:microsoft.com/office/officeart/2005/8/layout/hProcess6"/>
    <dgm:cxn modelId="{99D94231-1B7E-4A54-8C9F-96EAEE282C9D}" srcId="{8B72E51A-98BB-48BD-BF8A-5AE7F7853618}" destId="{DFB03AAC-FA77-49AD-9148-5E5FF1AEBB99}" srcOrd="4" destOrd="0" parTransId="{67F47B18-E1E9-4DB7-B950-A2FB18A8D2C1}" sibTransId="{61699FED-DB77-4B31-84DA-32F096ADDAB3}"/>
    <dgm:cxn modelId="{0C507D31-5BCF-4544-A054-07319416468B}" type="presOf" srcId="{BB9D8E0D-B652-4FD9-8F47-ECD36E45C90D}" destId="{9F48619F-8783-476B-A3D4-1B9C1E7AF849}" srcOrd="1" destOrd="0" presId="urn:microsoft.com/office/officeart/2005/8/layout/hProcess6"/>
    <dgm:cxn modelId="{AFF1183C-7414-495E-8036-ED028ED4BED3}" srcId="{8B72E51A-98BB-48BD-BF8A-5AE7F7853618}" destId="{D23BFED7-274D-4753-8A6B-2411038274DB}" srcOrd="5" destOrd="0" parTransId="{5C8851CB-61C6-4C6A-A570-4A7D9B565D81}" sibTransId="{47C60221-E905-4555-8A39-7D6AA6502BDE}"/>
    <dgm:cxn modelId="{4C7F0E3D-70ED-4223-AD89-70AA3564A376}" type="presOf" srcId="{D23BFED7-274D-4753-8A6B-2411038274DB}" destId="{C7050353-ECA7-4E3D-9AE8-7D385BE9A0E6}" srcOrd="0" destOrd="0" presId="urn:microsoft.com/office/officeart/2005/8/layout/hProcess6"/>
    <dgm:cxn modelId="{EE8AF03E-809B-42CB-8057-8F733293ABDF}" srcId="{9B4536B1-D1D1-4FE6-BD0D-A574BA00766B}" destId="{977FC470-13A0-41EC-8692-71A874CA8336}" srcOrd="0" destOrd="0" parTransId="{98D70234-5B42-4F1A-BDA4-CCD048F3ED64}" sibTransId="{2ACE9464-362B-413D-A95A-37567A3254D7}"/>
    <dgm:cxn modelId="{2BE04643-8ADD-49AD-BFC7-2995C0FBB279}" srcId="{5ED2DC63-F52E-45BC-AFFE-63C08BA361EB}" destId="{64E3FFDE-6942-4537-A42D-C79EA62F0E5C}" srcOrd="0" destOrd="0" parTransId="{11E2E39E-A7BE-4B2D-A7A2-75147E161685}" sibTransId="{D68A995F-A853-4150-9DF5-9EDEFDDC5724}"/>
    <dgm:cxn modelId="{2D223668-10CF-4BE1-8C06-7E98535B5789}" type="presOf" srcId="{977FC470-13A0-41EC-8692-71A874CA8336}" destId="{73B73057-AA6E-4176-93F5-D5E0F27FC66D}" srcOrd="0" destOrd="0" presId="urn:microsoft.com/office/officeart/2005/8/layout/hProcess6"/>
    <dgm:cxn modelId="{D6C6D768-64BF-42BF-B3BC-FCA7E7C1A48B}" srcId="{8B72E51A-98BB-48BD-BF8A-5AE7F7853618}" destId="{EDB83335-58A6-4C9F-A961-31F193849757}" srcOrd="0" destOrd="0" parTransId="{22B348FE-0DA0-4BC6-B9AE-A5D9E40BAB96}" sibTransId="{8F3B2B47-DB0B-42D7-AC81-0C1F98304B1D}"/>
    <dgm:cxn modelId="{AF6BA849-79B5-479F-83D4-0F9128447577}" type="presOf" srcId="{64E3FFDE-6942-4537-A42D-C79EA62F0E5C}" destId="{FE8ED51F-1B5B-4817-93F0-30AA0D4D74AE}" srcOrd="0" destOrd="0" presId="urn:microsoft.com/office/officeart/2005/8/layout/hProcess6"/>
    <dgm:cxn modelId="{E962A152-BBFB-4751-A8BA-3D1BC4B6D8D2}" type="presOf" srcId="{C40E83F9-C05E-45AE-8916-B4D6D4BCF4C4}" destId="{F73CC828-9860-463E-8BED-36D9EE17F918}" srcOrd="0" destOrd="0" presId="urn:microsoft.com/office/officeart/2005/8/layout/hProcess6"/>
    <dgm:cxn modelId="{4BD18254-B3F9-4607-854A-85DB6C593A72}" type="presOf" srcId="{52F52F39-0C14-4DC6-A6D7-E167F5F1C251}" destId="{A02EB6B9-7440-4741-8C77-105C0BCBB03C}" srcOrd="0" destOrd="0" presId="urn:microsoft.com/office/officeart/2005/8/layout/hProcess6"/>
    <dgm:cxn modelId="{14D27D56-CE82-4E9A-9B7D-7CCD4D0FC24B}" type="presOf" srcId="{146C0FA7-0388-46C6-AD09-73DA7224226C}" destId="{2C801034-D5A4-4ED9-BDD5-891FE081038C}" srcOrd="0" destOrd="0" presId="urn:microsoft.com/office/officeart/2005/8/layout/hProcess6"/>
    <dgm:cxn modelId="{9F348176-33FC-4D1F-9F45-173DFB2DF280}" srcId="{8B72E51A-98BB-48BD-BF8A-5AE7F7853618}" destId="{5ED2DC63-F52E-45BC-AFFE-63C08BA361EB}" srcOrd="8" destOrd="0" parTransId="{7FC7D1EC-39A8-4005-AC13-7271F09AA4F7}" sibTransId="{FAC7A78D-47B8-42A1-9E7D-E5F8A109454B}"/>
    <dgm:cxn modelId="{4A44B257-D13E-460C-BA22-61097E683AEE}" type="presOf" srcId="{64E3FFDE-6942-4537-A42D-C79EA62F0E5C}" destId="{75B5A58D-D49B-4BE0-8D84-AC5CD15B8BCE}" srcOrd="1" destOrd="0" presId="urn:microsoft.com/office/officeart/2005/8/layout/hProcess6"/>
    <dgm:cxn modelId="{BD967A78-B38F-4E40-86BD-C088E3572C97}" srcId="{8B72E51A-98BB-48BD-BF8A-5AE7F7853618}" destId="{A253D1E9-31DD-474B-8A8F-7A706C09E90B}" srcOrd="6" destOrd="0" parTransId="{C697D511-4B90-4792-8F16-6B0C437781D3}" sibTransId="{72868B8D-9595-4E3B-A539-83BE2DA507F8}"/>
    <dgm:cxn modelId="{01E6057C-F3A6-477B-BFB9-4D87B924F644}" srcId="{8B72E51A-98BB-48BD-BF8A-5AE7F7853618}" destId="{682E2A46-CAAE-4F36-8AF2-70B3EC345C44}" srcOrd="2" destOrd="0" parTransId="{40DABA3D-7157-45B8-8279-380B8C82116D}" sibTransId="{9DDA22FA-2B46-451F-94A9-1C94801ACF18}"/>
    <dgm:cxn modelId="{AB3A8E7D-5723-4C18-9121-8A9F1070D17A}" srcId="{D23BFED7-274D-4753-8A6B-2411038274DB}" destId="{0676EF02-BC95-4227-AD2C-BB32AB648869}" srcOrd="0" destOrd="0" parTransId="{3FC1CDEE-1CA6-4237-8E82-BA7311142EB3}" sibTransId="{6D2B6BB5-F526-4528-AD6C-A02A56C11AC4}"/>
    <dgm:cxn modelId="{B9EE8681-0D5B-4499-AD02-C504E89DD677}" srcId="{8B72E51A-98BB-48BD-BF8A-5AE7F7853618}" destId="{13BE5BFA-1372-464B-A895-4FC0BD209681}" srcOrd="1" destOrd="0" parTransId="{81CA51EE-2B1E-4E84-8CD9-4468AED6388A}" sibTransId="{8BCE77F2-2355-472C-A9F0-BC4C6D8CFCED}"/>
    <dgm:cxn modelId="{79CC6A85-7351-46CB-96C9-0E01A2BFB992}" type="presOf" srcId="{0676EF02-BC95-4227-AD2C-BB32AB648869}" destId="{719F7255-E940-4110-9C42-2E6FA61F5D81}" srcOrd="0" destOrd="0" presId="urn:microsoft.com/office/officeart/2005/8/layout/hProcess6"/>
    <dgm:cxn modelId="{44420189-6326-4229-9DF6-154AC453293D}" type="presOf" srcId="{BB9D8E0D-B652-4FD9-8F47-ECD36E45C90D}" destId="{DA7A81CB-9302-4394-B243-720AB9BBA821}" srcOrd="0" destOrd="0" presId="urn:microsoft.com/office/officeart/2005/8/layout/hProcess6"/>
    <dgm:cxn modelId="{BBBE538E-E40A-49B9-9AEA-DCF51DB6B39B}" type="presOf" srcId="{13BE5BFA-1372-464B-A895-4FC0BD209681}" destId="{64E60124-02AC-4D8D-B72D-E75D7DDF3242}" srcOrd="0" destOrd="0" presId="urn:microsoft.com/office/officeart/2005/8/layout/hProcess6"/>
    <dgm:cxn modelId="{05AB9091-DA79-4E2C-BF51-BF1698C8B18E}" type="presOf" srcId="{D77FC2A0-83FD-4680-9F0B-1F35BD3346C2}" destId="{A3A2D33C-3343-49E4-8E5D-7FF951FE93E0}" srcOrd="1" destOrd="0" presId="urn:microsoft.com/office/officeart/2005/8/layout/hProcess6"/>
    <dgm:cxn modelId="{6EFBE198-085E-47AE-9887-45A21D11D4D0}" srcId="{52F52F39-0C14-4DC6-A6D7-E167F5F1C251}" destId="{BB9D8E0D-B652-4FD9-8F47-ECD36E45C90D}" srcOrd="0" destOrd="0" parTransId="{ABD1E74B-0D06-4BDA-94A9-9D41D77F7EF4}" sibTransId="{C718779A-B68A-47C0-B7E1-4D20C44C43DA}"/>
    <dgm:cxn modelId="{BC9FD99B-3B29-4A56-B4CD-3CDC22247A1E}" srcId="{8B72E51A-98BB-48BD-BF8A-5AE7F7853618}" destId="{9B4536B1-D1D1-4FE6-BD0D-A574BA00766B}" srcOrd="3" destOrd="0" parTransId="{887BFE1E-8FAD-46A7-AE9E-A1FAAAC64D5F}" sibTransId="{B84D9CAF-7769-4683-BDA4-E12B5498DD5B}"/>
    <dgm:cxn modelId="{357DD69C-EE8C-4289-BF63-0A80438ADED0}" type="presOf" srcId="{FFDB30DB-77DE-4ABD-BFFB-ABC08652D3E3}" destId="{0848932F-D9FE-4A3A-8959-7A65CC74E314}" srcOrd="0" destOrd="0" presId="urn:microsoft.com/office/officeart/2005/8/layout/hProcess6"/>
    <dgm:cxn modelId="{C002FAA6-C096-4A22-95F5-32078A7376CC}" srcId="{DFB03AAC-FA77-49AD-9148-5E5FF1AEBB99}" destId="{C40E83F9-C05E-45AE-8916-B4D6D4BCF4C4}" srcOrd="0" destOrd="0" parTransId="{D869F39F-E679-4A31-B366-4237837C7C58}" sibTransId="{13CD4454-7A32-4B35-8C68-82DB499B1D5C}"/>
    <dgm:cxn modelId="{B56AA3B8-B355-48F3-962B-1DACA99D8CA0}" srcId="{8B72E51A-98BB-48BD-BF8A-5AE7F7853618}" destId="{52F52F39-0C14-4DC6-A6D7-E167F5F1C251}" srcOrd="7" destOrd="0" parTransId="{60A9AE73-CCDC-4D19-B150-5361881C21C6}" sibTransId="{D8E3F744-5B7C-466A-BB44-50798EC50792}"/>
    <dgm:cxn modelId="{140E3CBA-FA93-4E85-9DB2-C7B3097A54F8}" type="presOf" srcId="{0676EF02-BC95-4227-AD2C-BB32AB648869}" destId="{69DF2F5A-F48C-46D9-B8F5-1C3819FA5686}" srcOrd="1" destOrd="0" presId="urn:microsoft.com/office/officeart/2005/8/layout/hProcess6"/>
    <dgm:cxn modelId="{DB68BBBA-8E45-42DD-B95F-A4176883EAD1}" type="presOf" srcId="{8B72E51A-98BB-48BD-BF8A-5AE7F7853618}" destId="{13DEA8A7-D948-445F-8DBA-E9C17D2D0AF3}" srcOrd="0" destOrd="0" presId="urn:microsoft.com/office/officeart/2005/8/layout/hProcess6"/>
    <dgm:cxn modelId="{E7B0CCBD-1C4F-4CF0-BEF6-FBFC2428B341}" srcId="{EDB83335-58A6-4C9F-A961-31F193849757}" destId="{D77FC2A0-83FD-4680-9F0B-1F35BD3346C2}" srcOrd="0" destOrd="0" parTransId="{57A4D166-305D-4A0E-9C69-A88531AD9631}" sibTransId="{5372FABC-2A9B-4700-94AB-DC714EEA0B96}"/>
    <dgm:cxn modelId="{92A44FBF-9910-416F-AC96-C8E1DE818C6E}" type="presOf" srcId="{5ED2DC63-F52E-45BC-AFFE-63C08BA361EB}" destId="{927E5A94-4AED-49E0-9A39-7A37B6E4EEA9}" srcOrd="0" destOrd="0" presId="urn:microsoft.com/office/officeart/2005/8/layout/hProcess6"/>
    <dgm:cxn modelId="{C23CB6C8-A2BB-4AC5-B8F2-8098435FD896}" type="presOf" srcId="{C40E83F9-C05E-45AE-8916-B4D6D4BCF4C4}" destId="{90A0BA82-AA07-42F0-BF51-EC9333174674}" srcOrd="1" destOrd="0" presId="urn:microsoft.com/office/officeart/2005/8/layout/hProcess6"/>
    <dgm:cxn modelId="{ED440FD1-05E2-4F00-A2FC-72ADF471030B}" type="presOf" srcId="{977FC470-13A0-41EC-8692-71A874CA8336}" destId="{295BD0CB-B74E-47DF-ADA9-973407BBBCCC}" srcOrd="1" destOrd="0" presId="urn:microsoft.com/office/officeart/2005/8/layout/hProcess6"/>
    <dgm:cxn modelId="{6844C0D4-CE64-4DD0-9A5E-D7CF98C39FAE}" type="presOf" srcId="{9B4536B1-D1D1-4FE6-BD0D-A574BA00766B}" destId="{19414D97-D831-49C4-9BC2-62C2A93F362C}" srcOrd="0" destOrd="0" presId="urn:microsoft.com/office/officeart/2005/8/layout/hProcess6"/>
    <dgm:cxn modelId="{F14BFDD5-0CBE-420E-A10B-81A4681194A9}" type="presOf" srcId="{EDB83335-58A6-4C9F-A961-31F193849757}" destId="{EEDA534D-55A8-49CB-BD71-F61364255770}" srcOrd="0" destOrd="0" presId="urn:microsoft.com/office/officeart/2005/8/layout/hProcess6"/>
    <dgm:cxn modelId="{0B8DB1EB-29E5-4115-A0D9-D236251B633F}" srcId="{A253D1E9-31DD-474B-8A8F-7A706C09E90B}" destId="{4FEF0F41-B8CA-4CF0-AFD0-462AEEEF8F34}" srcOrd="0" destOrd="0" parTransId="{3790AAD5-C709-4BDE-ADFD-9EEA4C04BEDA}" sibTransId="{30210624-5133-499A-9692-7E7FE66487ED}"/>
    <dgm:cxn modelId="{34142BF8-2177-4AAC-98CF-D65DB03DC528}" type="presOf" srcId="{FFDB30DB-77DE-4ABD-BFFB-ABC08652D3E3}" destId="{EA41ED99-27F2-4DAF-ADC5-B57D5FF475FB}" srcOrd="1" destOrd="0" presId="urn:microsoft.com/office/officeart/2005/8/layout/hProcess6"/>
    <dgm:cxn modelId="{B6D637F9-BBA1-452A-9D7E-29EBB8123EA9}" type="presOf" srcId="{DFB03AAC-FA77-49AD-9148-5E5FF1AEBB99}" destId="{2F91FF19-6F50-4FAA-827F-B18A49693B09}" srcOrd="0" destOrd="0" presId="urn:microsoft.com/office/officeart/2005/8/layout/hProcess6"/>
    <dgm:cxn modelId="{759345FD-AFDD-4679-90FA-2AC96D97A6AE}" type="presOf" srcId="{A253D1E9-31DD-474B-8A8F-7A706C09E90B}" destId="{745853A9-925B-4940-8101-B754AC7734EC}" srcOrd="0" destOrd="0" presId="urn:microsoft.com/office/officeart/2005/8/layout/hProcess6"/>
    <dgm:cxn modelId="{6BEBB379-8E83-49A0-B5D4-BCFA62CE3184}" type="presParOf" srcId="{13DEA8A7-D948-445F-8DBA-E9C17D2D0AF3}" destId="{7648B018-B60F-469A-B876-81AD28F6A19B}" srcOrd="0" destOrd="0" presId="urn:microsoft.com/office/officeart/2005/8/layout/hProcess6"/>
    <dgm:cxn modelId="{C7F8C27C-E486-4545-ACF2-02E05195F7BF}" type="presParOf" srcId="{7648B018-B60F-469A-B876-81AD28F6A19B}" destId="{DE9B4C61-E5B2-4760-BA3A-80A5BCF2F080}" srcOrd="0" destOrd="0" presId="urn:microsoft.com/office/officeart/2005/8/layout/hProcess6"/>
    <dgm:cxn modelId="{59926EC4-CA99-4BB8-88EA-5B626B3CA2F7}" type="presParOf" srcId="{7648B018-B60F-469A-B876-81AD28F6A19B}" destId="{F4275018-0C40-44B0-BE91-C4528662FC69}" srcOrd="1" destOrd="0" presId="urn:microsoft.com/office/officeart/2005/8/layout/hProcess6"/>
    <dgm:cxn modelId="{0883CC62-A2D3-472A-A408-7EDBA7A16DE0}" type="presParOf" srcId="{7648B018-B60F-469A-B876-81AD28F6A19B}" destId="{A3A2D33C-3343-49E4-8E5D-7FF951FE93E0}" srcOrd="2" destOrd="0" presId="urn:microsoft.com/office/officeart/2005/8/layout/hProcess6"/>
    <dgm:cxn modelId="{9C287A47-0CFD-4ABA-97FF-96C47A639158}" type="presParOf" srcId="{7648B018-B60F-469A-B876-81AD28F6A19B}" destId="{EEDA534D-55A8-49CB-BD71-F61364255770}" srcOrd="3" destOrd="0" presId="urn:microsoft.com/office/officeart/2005/8/layout/hProcess6"/>
    <dgm:cxn modelId="{A1505F30-D76D-4496-B518-4570DCF73BF1}" type="presParOf" srcId="{13DEA8A7-D948-445F-8DBA-E9C17D2D0AF3}" destId="{CE0738B9-7D0D-4A1A-9D9C-0E1AFAF344BF}" srcOrd="1" destOrd="0" presId="urn:microsoft.com/office/officeart/2005/8/layout/hProcess6"/>
    <dgm:cxn modelId="{FDCF7133-C6B6-45E5-883A-1199097353BA}" type="presParOf" srcId="{13DEA8A7-D948-445F-8DBA-E9C17D2D0AF3}" destId="{80591884-B361-4DD9-BA40-3BB862ECD70D}" srcOrd="2" destOrd="0" presId="urn:microsoft.com/office/officeart/2005/8/layout/hProcess6"/>
    <dgm:cxn modelId="{EDBDF1E5-8BCD-4D4A-93C9-0AFECD70787F}" type="presParOf" srcId="{80591884-B361-4DD9-BA40-3BB862ECD70D}" destId="{40011F3A-1D00-462C-81B6-060F570E3C44}" srcOrd="0" destOrd="0" presId="urn:microsoft.com/office/officeart/2005/8/layout/hProcess6"/>
    <dgm:cxn modelId="{846835A7-B5E7-4830-BEEE-0C2C8B8CD448}" type="presParOf" srcId="{80591884-B361-4DD9-BA40-3BB862ECD70D}" destId="{2C801034-D5A4-4ED9-BDD5-891FE081038C}" srcOrd="1" destOrd="0" presId="urn:microsoft.com/office/officeart/2005/8/layout/hProcess6"/>
    <dgm:cxn modelId="{6A1914DC-7350-4A3F-B8C1-B1FBF3C347C6}" type="presParOf" srcId="{80591884-B361-4DD9-BA40-3BB862ECD70D}" destId="{A22AA4BC-79BD-43F5-A18D-1F32852962BC}" srcOrd="2" destOrd="0" presId="urn:microsoft.com/office/officeart/2005/8/layout/hProcess6"/>
    <dgm:cxn modelId="{FF37052B-0AA8-4003-AB53-3E2278E6ED3E}" type="presParOf" srcId="{80591884-B361-4DD9-BA40-3BB862ECD70D}" destId="{64E60124-02AC-4D8D-B72D-E75D7DDF3242}" srcOrd="3" destOrd="0" presId="urn:microsoft.com/office/officeart/2005/8/layout/hProcess6"/>
    <dgm:cxn modelId="{45519E95-9B0F-42B4-B9D1-BDBBB85BBFFE}" type="presParOf" srcId="{13DEA8A7-D948-445F-8DBA-E9C17D2D0AF3}" destId="{118E7093-C607-4E19-B339-BBD0B52859FC}" srcOrd="3" destOrd="0" presId="urn:microsoft.com/office/officeart/2005/8/layout/hProcess6"/>
    <dgm:cxn modelId="{2BEA8F19-8944-4190-B048-560865ADC8AA}" type="presParOf" srcId="{13DEA8A7-D948-445F-8DBA-E9C17D2D0AF3}" destId="{AA0707CD-D863-406C-BBAD-60D4349E7BD8}" srcOrd="4" destOrd="0" presId="urn:microsoft.com/office/officeart/2005/8/layout/hProcess6"/>
    <dgm:cxn modelId="{A9F6EFC7-5889-4E56-916D-944416D31073}" type="presParOf" srcId="{AA0707CD-D863-406C-BBAD-60D4349E7BD8}" destId="{D0E26C83-A875-437C-A73F-6941EC675E6D}" srcOrd="0" destOrd="0" presId="urn:microsoft.com/office/officeart/2005/8/layout/hProcess6"/>
    <dgm:cxn modelId="{233018A3-7FAE-4328-8934-2217629FDF1E}" type="presParOf" srcId="{AA0707CD-D863-406C-BBAD-60D4349E7BD8}" destId="{0848932F-D9FE-4A3A-8959-7A65CC74E314}" srcOrd="1" destOrd="0" presId="urn:microsoft.com/office/officeart/2005/8/layout/hProcess6"/>
    <dgm:cxn modelId="{5F3E4032-A5C8-4CD5-B273-4B036A79A0D7}" type="presParOf" srcId="{AA0707CD-D863-406C-BBAD-60D4349E7BD8}" destId="{EA41ED99-27F2-4DAF-ADC5-B57D5FF475FB}" srcOrd="2" destOrd="0" presId="urn:microsoft.com/office/officeart/2005/8/layout/hProcess6"/>
    <dgm:cxn modelId="{A924204E-4231-43DF-8B28-984701E398A4}" type="presParOf" srcId="{AA0707CD-D863-406C-BBAD-60D4349E7BD8}" destId="{47E54587-F781-48C2-B9F3-9DEB41054DFF}" srcOrd="3" destOrd="0" presId="urn:microsoft.com/office/officeart/2005/8/layout/hProcess6"/>
    <dgm:cxn modelId="{C29ACCE1-1486-4397-B051-F35F5791D6C8}" type="presParOf" srcId="{13DEA8A7-D948-445F-8DBA-E9C17D2D0AF3}" destId="{729C6A47-5110-4907-B636-7BA36576F8B9}" srcOrd="5" destOrd="0" presId="urn:microsoft.com/office/officeart/2005/8/layout/hProcess6"/>
    <dgm:cxn modelId="{B167CF74-8EE3-497C-8CD4-6A13B0C67825}" type="presParOf" srcId="{13DEA8A7-D948-445F-8DBA-E9C17D2D0AF3}" destId="{E5B34E89-E26F-4AF2-99D3-0D72B5FA5918}" srcOrd="6" destOrd="0" presId="urn:microsoft.com/office/officeart/2005/8/layout/hProcess6"/>
    <dgm:cxn modelId="{541F307D-B87B-419E-B3CB-4E04CED85FC0}" type="presParOf" srcId="{E5B34E89-E26F-4AF2-99D3-0D72B5FA5918}" destId="{B2324215-0150-455C-98BD-F5A3B1AF20AE}" srcOrd="0" destOrd="0" presId="urn:microsoft.com/office/officeart/2005/8/layout/hProcess6"/>
    <dgm:cxn modelId="{9C201A79-07D7-4113-A29B-EF4D9CD95301}" type="presParOf" srcId="{E5B34E89-E26F-4AF2-99D3-0D72B5FA5918}" destId="{73B73057-AA6E-4176-93F5-D5E0F27FC66D}" srcOrd="1" destOrd="0" presId="urn:microsoft.com/office/officeart/2005/8/layout/hProcess6"/>
    <dgm:cxn modelId="{43A4B009-6FB9-42E3-A653-025472F71B67}" type="presParOf" srcId="{E5B34E89-E26F-4AF2-99D3-0D72B5FA5918}" destId="{295BD0CB-B74E-47DF-ADA9-973407BBBCCC}" srcOrd="2" destOrd="0" presId="urn:microsoft.com/office/officeart/2005/8/layout/hProcess6"/>
    <dgm:cxn modelId="{BE828D7B-C1DE-4E9C-9692-A2FBA2101B1D}" type="presParOf" srcId="{E5B34E89-E26F-4AF2-99D3-0D72B5FA5918}" destId="{19414D97-D831-49C4-9BC2-62C2A93F362C}" srcOrd="3" destOrd="0" presId="urn:microsoft.com/office/officeart/2005/8/layout/hProcess6"/>
    <dgm:cxn modelId="{0CFF463A-9BFB-4223-9883-A359F18AA8D9}" type="presParOf" srcId="{13DEA8A7-D948-445F-8DBA-E9C17D2D0AF3}" destId="{C726A227-DB16-4BFF-A20B-0154B27368C4}" srcOrd="7" destOrd="0" presId="urn:microsoft.com/office/officeart/2005/8/layout/hProcess6"/>
    <dgm:cxn modelId="{2027049A-6826-48D1-8A6A-C1CD15198F0C}" type="presParOf" srcId="{13DEA8A7-D948-445F-8DBA-E9C17D2D0AF3}" destId="{AD20476C-3431-45C2-834D-6491F9B4221E}" srcOrd="8" destOrd="0" presId="urn:microsoft.com/office/officeart/2005/8/layout/hProcess6"/>
    <dgm:cxn modelId="{92C26088-376E-4281-9853-36A0757E7656}" type="presParOf" srcId="{AD20476C-3431-45C2-834D-6491F9B4221E}" destId="{FEAEE2C4-6E3A-4A8E-BDC7-C0C067568FEE}" srcOrd="0" destOrd="0" presId="urn:microsoft.com/office/officeart/2005/8/layout/hProcess6"/>
    <dgm:cxn modelId="{271124E0-897D-4E7F-B58D-62D370008EA6}" type="presParOf" srcId="{AD20476C-3431-45C2-834D-6491F9B4221E}" destId="{F73CC828-9860-463E-8BED-36D9EE17F918}" srcOrd="1" destOrd="0" presId="urn:microsoft.com/office/officeart/2005/8/layout/hProcess6"/>
    <dgm:cxn modelId="{3FC7168D-FF22-4EE3-BAE7-17FD50A07FD3}" type="presParOf" srcId="{AD20476C-3431-45C2-834D-6491F9B4221E}" destId="{90A0BA82-AA07-42F0-BF51-EC9333174674}" srcOrd="2" destOrd="0" presId="urn:microsoft.com/office/officeart/2005/8/layout/hProcess6"/>
    <dgm:cxn modelId="{9FDE8FB5-58AB-44FF-9245-EB68F17332FB}" type="presParOf" srcId="{AD20476C-3431-45C2-834D-6491F9B4221E}" destId="{2F91FF19-6F50-4FAA-827F-B18A49693B09}" srcOrd="3" destOrd="0" presId="urn:microsoft.com/office/officeart/2005/8/layout/hProcess6"/>
    <dgm:cxn modelId="{0A6CACB8-3A0D-4ABF-B42A-4BD8D3D7C4C0}" type="presParOf" srcId="{13DEA8A7-D948-445F-8DBA-E9C17D2D0AF3}" destId="{A8DBB4B7-D64B-46EA-B225-6B764445AA22}" srcOrd="9" destOrd="0" presId="urn:microsoft.com/office/officeart/2005/8/layout/hProcess6"/>
    <dgm:cxn modelId="{3CCFF03A-E722-48F0-B169-E7249BE03207}" type="presParOf" srcId="{13DEA8A7-D948-445F-8DBA-E9C17D2D0AF3}" destId="{5B3CC673-C5DB-46F2-89FE-515888BDAFE4}" srcOrd="10" destOrd="0" presId="urn:microsoft.com/office/officeart/2005/8/layout/hProcess6"/>
    <dgm:cxn modelId="{4C41D910-52BB-485B-AE4A-96FE923B2B93}" type="presParOf" srcId="{5B3CC673-C5DB-46F2-89FE-515888BDAFE4}" destId="{D12AE5B3-BB14-4273-A97F-0E93CAA9A01B}" srcOrd="0" destOrd="0" presId="urn:microsoft.com/office/officeart/2005/8/layout/hProcess6"/>
    <dgm:cxn modelId="{8746510B-375A-4538-9220-9CF7B496330D}" type="presParOf" srcId="{5B3CC673-C5DB-46F2-89FE-515888BDAFE4}" destId="{719F7255-E940-4110-9C42-2E6FA61F5D81}" srcOrd="1" destOrd="0" presId="urn:microsoft.com/office/officeart/2005/8/layout/hProcess6"/>
    <dgm:cxn modelId="{0E72A84E-CBEC-489F-9509-982D7231B30B}" type="presParOf" srcId="{5B3CC673-C5DB-46F2-89FE-515888BDAFE4}" destId="{69DF2F5A-F48C-46D9-B8F5-1C3819FA5686}" srcOrd="2" destOrd="0" presId="urn:microsoft.com/office/officeart/2005/8/layout/hProcess6"/>
    <dgm:cxn modelId="{1B17A7FC-8562-48EA-A7BB-7A6BFCC0B549}" type="presParOf" srcId="{5B3CC673-C5DB-46F2-89FE-515888BDAFE4}" destId="{C7050353-ECA7-4E3D-9AE8-7D385BE9A0E6}" srcOrd="3" destOrd="0" presId="urn:microsoft.com/office/officeart/2005/8/layout/hProcess6"/>
    <dgm:cxn modelId="{3E059CBE-37D9-4EB3-A127-A7731380C7CE}" type="presParOf" srcId="{13DEA8A7-D948-445F-8DBA-E9C17D2D0AF3}" destId="{81A0C3F3-63B5-4418-A99A-BD2F32715E2D}" srcOrd="11" destOrd="0" presId="urn:microsoft.com/office/officeart/2005/8/layout/hProcess6"/>
    <dgm:cxn modelId="{0871B7C8-5973-4B42-80A1-CC6041B76927}" type="presParOf" srcId="{13DEA8A7-D948-445F-8DBA-E9C17D2D0AF3}" destId="{56A131F1-D5BF-4AFB-92DC-5C06DF002954}" srcOrd="12" destOrd="0" presId="urn:microsoft.com/office/officeart/2005/8/layout/hProcess6"/>
    <dgm:cxn modelId="{E265B021-6666-4E26-8173-D9D6DBDC110E}" type="presParOf" srcId="{56A131F1-D5BF-4AFB-92DC-5C06DF002954}" destId="{9C072795-5D90-49FB-980D-3C8B7544638D}" srcOrd="0" destOrd="0" presId="urn:microsoft.com/office/officeart/2005/8/layout/hProcess6"/>
    <dgm:cxn modelId="{A0D82592-49A5-4BCE-B493-F6CC547A705B}" type="presParOf" srcId="{56A131F1-D5BF-4AFB-92DC-5C06DF002954}" destId="{95CF981E-9C9E-458C-9408-AE2253B7820B}" srcOrd="1" destOrd="0" presId="urn:microsoft.com/office/officeart/2005/8/layout/hProcess6"/>
    <dgm:cxn modelId="{F7E45A41-1A88-4DEC-B993-9BD44048B5AF}" type="presParOf" srcId="{56A131F1-D5BF-4AFB-92DC-5C06DF002954}" destId="{76C0CCE9-C037-41B9-9BB4-1B9E96A5E663}" srcOrd="2" destOrd="0" presId="urn:microsoft.com/office/officeart/2005/8/layout/hProcess6"/>
    <dgm:cxn modelId="{0128EB31-D627-4D54-A0B6-7AE6BB652D3D}" type="presParOf" srcId="{56A131F1-D5BF-4AFB-92DC-5C06DF002954}" destId="{745853A9-925B-4940-8101-B754AC7734EC}" srcOrd="3" destOrd="0" presId="urn:microsoft.com/office/officeart/2005/8/layout/hProcess6"/>
    <dgm:cxn modelId="{8F20D199-EE9C-4702-A84E-F465F28FF9EF}" type="presParOf" srcId="{13DEA8A7-D948-445F-8DBA-E9C17D2D0AF3}" destId="{8D64A1C0-2585-4D72-9177-8129C9FAB786}" srcOrd="13" destOrd="0" presId="urn:microsoft.com/office/officeart/2005/8/layout/hProcess6"/>
    <dgm:cxn modelId="{E37CB609-DAA8-4BD2-A805-5249753BE0C2}" type="presParOf" srcId="{13DEA8A7-D948-445F-8DBA-E9C17D2D0AF3}" destId="{6F550017-00C2-4067-95A1-6EB7EBEB895B}" srcOrd="14" destOrd="0" presId="urn:microsoft.com/office/officeart/2005/8/layout/hProcess6"/>
    <dgm:cxn modelId="{F1A71F5D-0CCC-4892-8A35-5F9BE90B8982}" type="presParOf" srcId="{6F550017-00C2-4067-95A1-6EB7EBEB895B}" destId="{CA69D76F-1E4A-4A94-9CF6-45CBC73774E3}" srcOrd="0" destOrd="0" presId="urn:microsoft.com/office/officeart/2005/8/layout/hProcess6"/>
    <dgm:cxn modelId="{4B6F113E-3C13-4556-BF02-97AF35573B0B}" type="presParOf" srcId="{6F550017-00C2-4067-95A1-6EB7EBEB895B}" destId="{DA7A81CB-9302-4394-B243-720AB9BBA821}" srcOrd="1" destOrd="0" presId="urn:microsoft.com/office/officeart/2005/8/layout/hProcess6"/>
    <dgm:cxn modelId="{054C6F1E-EF8A-47CE-8D73-CCDEFA824870}" type="presParOf" srcId="{6F550017-00C2-4067-95A1-6EB7EBEB895B}" destId="{9F48619F-8783-476B-A3D4-1B9C1E7AF849}" srcOrd="2" destOrd="0" presId="urn:microsoft.com/office/officeart/2005/8/layout/hProcess6"/>
    <dgm:cxn modelId="{CEEB37CE-3E39-447B-B1E2-2A26E94D0A01}" type="presParOf" srcId="{6F550017-00C2-4067-95A1-6EB7EBEB895B}" destId="{A02EB6B9-7440-4741-8C77-105C0BCBB03C}" srcOrd="3" destOrd="0" presId="urn:microsoft.com/office/officeart/2005/8/layout/hProcess6"/>
    <dgm:cxn modelId="{393B252E-8915-451B-ACC4-546182D56A42}" type="presParOf" srcId="{13DEA8A7-D948-445F-8DBA-E9C17D2D0AF3}" destId="{3DA38BBC-84D7-47D4-AD91-308D79276CB9}" srcOrd="15" destOrd="0" presId="urn:microsoft.com/office/officeart/2005/8/layout/hProcess6"/>
    <dgm:cxn modelId="{5283D5B9-0458-41CE-B3C9-FCF111AFDDFD}" type="presParOf" srcId="{13DEA8A7-D948-445F-8DBA-E9C17D2D0AF3}" destId="{F7560682-02B6-47C6-B08F-D8ED39545EFA}" srcOrd="16" destOrd="0" presId="urn:microsoft.com/office/officeart/2005/8/layout/hProcess6"/>
    <dgm:cxn modelId="{370CF110-6DD4-48A8-8C25-C0FC70F77C37}" type="presParOf" srcId="{F7560682-02B6-47C6-B08F-D8ED39545EFA}" destId="{4B8D0A20-0D1D-41F1-8FDA-A32786D30B3F}" srcOrd="0" destOrd="0" presId="urn:microsoft.com/office/officeart/2005/8/layout/hProcess6"/>
    <dgm:cxn modelId="{0D37AABA-C498-4393-A01A-6FD52B4FB455}" type="presParOf" srcId="{F7560682-02B6-47C6-B08F-D8ED39545EFA}" destId="{FE8ED51F-1B5B-4817-93F0-30AA0D4D74AE}" srcOrd="1" destOrd="0" presId="urn:microsoft.com/office/officeart/2005/8/layout/hProcess6"/>
    <dgm:cxn modelId="{EFBD14C5-5E32-4D27-A79D-038F17EC58ED}" type="presParOf" srcId="{F7560682-02B6-47C6-B08F-D8ED39545EFA}" destId="{75B5A58D-D49B-4BE0-8D84-AC5CD15B8BCE}" srcOrd="2" destOrd="0" presId="urn:microsoft.com/office/officeart/2005/8/layout/hProcess6"/>
    <dgm:cxn modelId="{5D4AD81A-8508-4953-926A-8878294AA2F7}" type="presParOf" srcId="{F7560682-02B6-47C6-B08F-D8ED39545EFA}" destId="{927E5A94-4AED-49E0-9A39-7A37B6E4EEA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B29F6C-9578-4702-8F7D-B82C9C36F8E0}" type="doc">
      <dgm:prSet loTypeId="urn:microsoft.com/office/officeart/2005/8/layout/vList6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lv-LV"/>
        </a:p>
      </dgm:t>
    </dgm:pt>
    <dgm:pt modelId="{BB682840-4630-4E3D-AA5D-D004C0387FB1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Aprūpes standarts</a:t>
          </a:r>
        </a:p>
      </dgm:t>
    </dgm:pt>
    <dgm:pt modelId="{36BD38FB-4A71-433A-98E0-F3A1FD864CF6}" type="parTrans" cxnId="{6907CD45-1860-4D14-B8A3-B06D7507EB2F}">
      <dgm:prSet/>
      <dgm:spPr/>
      <dgm:t>
        <a:bodyPr/>
        <a:lstStyle/>
        <a:p>
          <a:endParaRPr lang="lv-LV"/>
        </a:p>
      </dgm:t>
    </dgm:pt>
    <dgm:pt modelId="{A2C7E9D8-BF58-43BA-BB90-5972C8DE6C8B}" type="sibTrans" cxnId="{6907CD45-1860-4D14-B8A3-B06D7507EB2F}">
      <dgm:prSet/>
      <dgm:spPr/>
      <dgm:t>
        <a:bodyPr/>
        <a:lstStyle/>
        <a:p>
          <a:endParaRPr lang="lv-LV"/>
        </a:p>
      </dgm:t>
    </dgm:pt>
    <dgm:pt modelId="{686F85CF-4600-4304-8AFD-BC67298B3955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Minimālais pakalpojumu apjoms, kas būtu jānodrošina jebkurai ĢĀP, piemēram, profilakse, vakcinācija, ārstniecība, hronisko pacientu aprūpe, pamata izglītošana, pieejamība </a:t>
          </a:r>
          <a:r>
            <a:rPr lang="lv-LV" dirty="0" err="1">
              <a:latin typeface="Times New Roman" panose="02020603050405020304" pitchFamily="18" charset="0"/>
              <a:cs typeface="Times New Roman" panose="02020603050405020304" pitchFamily="18" charset="0"/>
            </a:rPr>
            <a:t>u.c</a:t>
          </a:r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 pasākumi definējot pakāpi</a:t>
          </a:r>
        </a:p>
      </dgm:t>
    </dgm:pt>
    <dgm:pt modelId="{6C1A0AD9-8FDF-4E40-82D4-EA499B2A83A7}" type="parTrans" cxnId="{625B71F9-B858-46D3-B414-60B98F4585A9}">
      <dgm:prSet/>
      <dgm:spPr/>
      <dgm:t>
        <a:bodyPr/>
        <a:lstStyle/>
        <a:p>
          <a:endParaRPr lang="lv-LV"/>
        </a:p>
      </dgm:t>
    </dgm:pt>
    <dgm:pt modelId="{CCA5AD9E-1946-47A2-8D45-EF5B2CF7B833}" type="sibTrans" cxnId="{625B71F9-B858-46D3-B414-60B98F4585A9}">
      <dgm:prSet/>
      <dgm:spPr/>
      <dgm:t>
        <a:bodyPr/>
        <a:lstStyle/>
        <a:p>
          <a:endParaRPr lang="lv-LV"/>
        </a:p>
      </dgm:t>
    </dgm:pt>
    <dgm:pt modelId="{A859932A-98C3-4222-A83B-89D4DEAB3A20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Kvalitātes standarts</a:t>
          </a:r>
        </a:p>
      </dgm:t>
    </dgm:pt>
    <dgm:pt modelId="{B8F2C933-328E-4C9B-A318-10EFBCBEFC69}" type="parTrans" cxnId="{633A8217-FD47-4CF2-8D8C-32836D3B00E7}">
      <dgm:prSet/>
      <dgm:spPr/>
      <dgm:t>
        <a:bodyPr/>
        <a:lstStyle/>
        <a:p>
          <a:endParaRPr lang="lv-LV"/>
        </a:p>
      </dgm:t>
    </dgm:pt>
    <dgm:pt modelId="{A2D7FDEB-87E6-4CA9-A3D1-66387DC8D9D9}" type="sibTrans" cxnId="{633A8217-FD47-4CF2-8D8C-32836D3B00E7}">
      <dgm:prSet/>
      <dgm:spPr/>
      <dgm:t>
        <a:bodyPr/>
        <a:lstStyle/>
        <a:p>
          <a:endParaRPr lang="lv-LV"/>
        </a:p>
      </dgm:t>
    </dgm:pt>
    <dgm:pt modelId="{CDF9039B-B68E-45E1-988D-77B8B0FF8870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ĢĀP ir atbilstoši:</a:t>
          </a:r>
        </a:p>
      </dgm:t>
    </dgm:pt>
    <dgm:pt modelId="{9F8F2339-96FC-443C-AA18-3E2AA3BB971C}" type="parTrans" cxnId="{FCC1CAD0-2F1E-4416-A89E-37FFFCD8A6C9}">
      <dgm:prSet/>
      <dgm:spPr/>
      <dgm:t>
        <a:bodyPr/>
        <a:lstStyle/>
        <a:p>
          <a:endParaRPr lang="lv-LV"/>
        </a:p>
      </dgm:t>
    </dgm:pt>
    <dgm:pt modelId="{13033CF2-0AB4-418E-BAC5-2ED9529C5D40}" type="sibTrans" cxnId="{FCC1CAD0-2F1E-4416-A89E-37FFFCD8A6C9}">
      <dgm:prSet/>
      <dgm:spPr/>
      <dgm:t>
        <a:bodyPr/>
        <a:lstStyle/>
        <a:p>
          <a:endParaRPr lang="lv-LV"/>
        </a:p>
      </dgm:t>
    </dgm:pt>
    <dgm:pt modelId="{AA50ECFE-6AE3-4420-A08C-974D873CF60C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Noteiktu iedzīvotāju grupu izglītošana u.c.</a:t>
          </a:r>
        </a:p>
      </dgm:t>
    </dgm:pt>
    <dgm:pt modelId="{1F76398A-24A1-405F-9EDB-FF4E2512208F}" type="parTrans" cxnId="{853AC2B6-DFAA-4051-B138-874B963D6782}">
      <dgm:prSet/>
      <dgm:spPr/>
      <dgm:t>
        <a:bodyPr/>
        <a:lstStyle/>
        <a:p>
          <a:endParaRPr lang="lv-LV"/>
        </a:p>
      </dgm:t>
    </dgm:pt>
    <dgm:pt modelId="{D639258C-DA3F-4E50-9ED5-5629F045D597}" type="sibTrans" cxnId="{853AC2B6-DFAA-4051-B138-874B963D6782}">
      <dgm:prSet/>
      <dgm:spPr/>
      <dgm:t>
        <a:bodyPr/>
        <a:lstStyle/>
        <a:p>
          <a:endParaRPr lang="lv-LV"/>
        </a:p>
      </dgm:t>
    </dgm:pt>
    <dgm:pt modelId="{F13EAB02-D444-40BA-88B1-ACD32CA7235C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Telpas un infrastruktūra</a:t>
          </a:r>
        </a:p>
      </dgm:t>
    </dgm:pt>
    <dgm:pt modelId="{156E59FB-29D9-411F-AA68-B1EC081FC0A0}" type="parTrans" cxnId="{E4CE7606-66FF-4D7A-B107-173E55732D67}">
      <dgm:prSet/>
      <dgm:spPr/>
      <dgm:t>
        <a:bodyPr/>
        <a:lstStyle/>
        <a:p>
          <a:endParaRPr lang="lv-LV"/>
        </a:p>
      </dgm:t>
    </dgm:pt>
    <dgm:pt modelId="{1FB803D4-B02D-4DC8-851F-C0EA2B2CA12D}" type="sibTrans" cxnId="{E4CE7606-66FF-4D7A-B107-173E55732D67}">
      <dgm:prSet/>
      <dgm:spPr/>
      <dgm:t>
        <a:bodyPr/>
        <a:lstStyle/>
        <a:p>
          <a:endParaRPr lang="lv-LV"/>
        </a:p>
      </dgm:t>
    </dgm:pt>
    <dgm:pt modelId="{718883A6-9208-4F28-88AA-A9DE876BB1C6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Izmeklējumi un tehnoloģijas</a:t>
          </a:r>
        </a:p>
      </dgm:t>
    </dgm:pt>
    <dgm:pt modelId="{5E06D7B7-D38D-43C2-AF09-126FBD5BD762}" type="parTrans" cxnId="{4520015D-0DB8-4521-AD12-1CA1B55FDDDB}">
      <dgm:prSet/>
      <dgm:spPr/>
      <dgm:t>
        <a:bodyPr/>
        <a:lstStyle/>
        <a:p>
          <a:endParaRPr lang="lv-LV"/>
        </a:p>
      </dgm:t>
    </dgm:pt>
    <dgm:pt modelId="{C7CC3666-B023-467E-BEEF-D9D7F5F5639C}" type="sibTrans" cxnId="{4520015D-0DB8-4521-AD12-1CA1B55FDDDB}">
      <dgm:prSet/>
      <dgm:spPr/>
      <dgm:t>
        <a:bodyPr/>
        <a:lstStyle/>
        <a:p>
          <a:endParaRPr lang="lv-LV"/>
        </a:p>
      </dgm:t>
    </dgm:pt>
    <dgm:pt modelId="{2E34223A-CCDE-4CB1-867F-B0879EFD61F0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Hronisko pacientu koordinācija</a:t>
          </a:r>
        </a:p>
      </dgm:t>
    </dgm:pt>
    <dgm:pt modelId="{BAACC544-AAB5-4076-A364-016751FDB3AB}" type="parTrans" cxnId="{68282699-87F7-475A-B0A6-D88C0964E7BE}">
      <dgm:prSet/>
      <dgm:spPr/>
      <dgm:t>
        <a:bodyPr/>
        <a:lstStyle/>
        <a:p>
          <a:endParaRPr lang="lv-LV"/>
        </a:p>
      </dgm:t>
    </dgm:pt>
    <dgm:pt modelId="{D0BC3CAA-D7D6-4622-9B1B-E982B18D3DFC}" type="sibTrans" cxnId="{68282699-87F7-475A-B0A6-D88C0964E7BE}">
      <dgm:prSet/>
      <dgm:spPr/>
      <dgm:t>
        <a:bodyPr/>
        <a:lstStyle/>
        <a:p>
          <a:endParaRPr lang="lv-LV"/>
        </a:p>
      </dgm:t>
    </dgm:pt>
    <dgm:pt modelId="{46A20DB7-828D-4531-9C9F-A65D06CDCF69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Cilvēkresursi</a:t>
          </a:r>
        </a:p>
      </dgm:t>
    </dgm:pt>
    <dgm:pt modelId="{861026D2-5402-4F27-81A3-2074800E8541}" type="parTrans" cxnId="{0FBC2CD3-FDF7-461C-A259-3D601249F3B9}">
      <dgm:prSet/>
      <dgm:spPr/>
      <dgm:t>
        <a:bodyPr/>
        <a:lstStyle/>
        <a:p>
          <a:endParaRPr lang="lv-LV"/>
        </a:p>
      </dgm:t>
    </dgm:pt>
    <dgm:pt modelId="{1955247C-B15D-489A-9818-388DA7526EF7}" type="sibTrans" cxnId="{0FBC2CD3-FDF7-461C-A259-3D601249F3B9}">
      <dgm:prSet/>
      <dgm:spPr/>
      <dgm:t>
        <a:bodyPr/>
        <a:lstStyle/>
        <a:p>
          <a:endParaRPr lang="lv-LV"/>
        </a:p>
      </dgm:t>
    </dgm:pt>
    <dgm:pt modelId="{EAA24586-95B8-43C2-AF5B-F06C9B94A5C5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Pamata kvalitātes kritēriji (balstās uz veiktām manipulācijām)</a:t>
          </a:r>
        </a:p>
      </dgm:t>
    </dgm:pt>
    <dgm:pt modelId="{E0C82532-906F-4F8D-BB24-2CA7CCFA9BE0}" type="parTrans" cxnId="{0A9F55C6-EB39-4BDE-89AC-1201DD1F2416}">
      <dgm:prSet/>
      <dgm:spPr/>
      <dgm:t>
        <a:bodyPr/>
        <a:lstStyle/>
        <a:p>
          <a:endParaRPr lang="lv-LV"/>
        </a:p>
      </dgm:t>
    </dgm:pt>
    <dgm:pt modelId="{00DAA17D-8AA1-4787-B240-A74C5E9A410D}" type="sibTrans" cxnId="{0A9F55C6-EB39-4BDE-89AC-1201DD1F2416}">
      <dgm:prSet/>
      <dgm:spPr/>
      <dgm:t>
        <a:bodyPr/>
        <a:lstStyle/>
        <a:p>
          <a:endParaRPr lang="lv-LV"/>
        </a:p>
      </dgm:t>
    </dgm:pt>
    <dgm:pt modelId="{7869A670-2336-4F20-B41E-624FEEEF3C3E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Mērķa kvalitātes kritēriji (balstās uz noteiktu sasniegtu mērķi)</a:t>
          </a:r>
        </a:p>
      </dgm:t>
    </dgm:pt>
    <dgm:pt modelId="{19C7DF24-6FA8-433D-962E-7B8F50D13751}" type="parTrans" cxnId="{9D3E42D5-A35B-4602-A75C-4EC9F7DCC950}">
      <dgm:prSet/>
      <dgm:spPr/>
      <dgm:t>
        <a:bodyPr/>
        <a:lstStyle/>
        <a:p>
          <a:endParaRPr lang="lv-LV"/>
        </a:p>
      </dgm:t>
    </dgm:pt>
    <dgm:pt modelId="{B9273B54-8DEF-4F27-9543-98D8BA7E9266}" type="sibTrans" cxnId="{9D3E42D5-A35B-4602-A75C-4EC9F7DCC950}">
      <dgm:prSet/>
      <dgm:spPr/>
      <dgm:t>
        <a:bodyPr/>
        <a:lstStyle/>
        <a:p>
          <a:endParaRPr lang="lv-LV"/>
        </a:p>
      </dgm:t>
    </dgm:pt>
    <dgm:pt modelId="{4A2AE9AE-7712-439A-9006-2860D9CBCC1B}" type="pres">
      <dgm:prSet presAssocID="{19B29F6C-9578-4702-8F7D-B82C9C36F8E0}" presName="Name0" presStyleCnt="0">
        <dgm:presLayoutVars>
          <dgm:dir/>
          <dgm:animLvl val="lvl"/>
          <dgm:resizeHandles/>
        </dgm:presLayoutVars>
      </dgm:prSet>
      <dgm:spPr/>
    </dgm:pt>
    <dgm:pt modelId="{D24DD67A-8E19-417C-863C-3028858C5C7B}" type="pres">
      <dgm:prSet presAssocID="{BB682840-4630-4E3D-AA5D-D004C0387FB1}" presName="linNode" presStyleCnt="0"/>
      <dgm:spPr/>
    </dgm:pt>
    <dgm:pt modelId="{728403D2-C06C-4E56-96B8-9F1B3739CD44}" type="pres">
      <dgm:prSet presAssocID="{BB682840-4630-4E3D-AA5D-D004C0387FB1}" presName="parentShp" presStyleLbl="node1" presStyleIdx="0" presStyleCnt="2">
        <dgm:presLayoutVars>
          <dgm:bulletEnabled val="1"/>
        </dgm:presLayoutVars>
      </dgm:prSet>
      <dgm:spPr/>
    </dgm:pt>
    <dgm:pt modelId="{F3A50D48-6C72-4D6F-86B4-32F61FB843E3}" type="pres">
      <dgm:prSet presAssocID="{BB682840-4630-4E3D-AA5D-D004C0387FB1}" presName="childShp" presStyleLbl="bgAccFollowNode1" presStyleIdx="0" presStyleCnt="2">
        <dgm:presLayoutVars>
          <dgm:bulletEnabled val="1"/>
        </dgm:presLayoutVars>
      </dgm:prSet>
      <dgm:spPr/>
    </dgm:pt>
    <dgm:pt modelId="{56274D58-4698-4588-BE62-A3226A3D673C}" type="pres">
      <dgm:prSet presAssocID="{A2C7E9D8-BF58-43BA-BB90-5972C8DE6C8B}" presName="spacing" presStyleCnt="0"/>
      <dgm:spPr/>
    </dgm:pt>
    <dgm:pt modelId="{FF6191FF-8E67-4FD4-A714-241DF694CA9A}" type="pres">
      <dgm:prSet presAssocID="{A859932A-98C3-4222-A83B-89D4DEAB3A20}" presName="linNode" presStyleCnt="0"/>
      <dgm:spPr/>
    </dgm:pt>
    <dgm:pt modelId="{2A7B045A-66AE-415D-8291-52518C150A78}" type="pres">
      <dgm:prSet presAssocID="{A859932A-98C3-4222-A83B-89D4DEAB3A20}" presName="parentShp" presStyleLbl="node1" presStyleIdx="1" presStyleCnt="2">
        <dgm:presLayoutVars>
          <dgm:bulletEnabled val="1"/>
        </dgm:presLayoutVars>
      </dgm:prSet>
      <dgm:spPr/>
    </dgm:pt>
    <dgm:pt modelId="{932AE422-8FA9-4E79-A1DC-1CE29B66C24E}" type="pres">
      <dgm:prSet presAssocID="{A859932A-98C3-4222-A83B-89D4DEAB3A2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4CE7606-66FF-4D7A-B107-173E55732D67}" srcId="{CDF9039B-B68E-45E1-988D-77B8B0FF8870}" destId="{F13EAB02-D444-40BA-88B1-ACD32CA7235C}" srcOrd="1" destOrd="0" parTransId="{156E59FB-29D9-411F-AA68-B1EC081FC0A0}" sibTransId="{1FB803D4-B02D-4DC8-851F-C0EA2B2CA12D}"/>
    <dgm:cxn modelId="{6D6F1907-F46C-45F4-9972-8052257AEB19}" type="presOf" srcId="{EAA24586-95B8-43C2-AF5B-F06C9B94A5C5}" destId="{932AE422-8FA9-4E79-A1DC-1CE29B66C24E}" srcOrd="0" destOrd="0" presId="urn:microsoft.com/office/officeart/2005/8/layout/vList6"/>
    <dgm:cxn modelId="{633A8217-FD47-4CF2-8D8C-32836D3B00E7}" srcId="{19B29F6C-9578-4702-8F7D-B82C9C36F8E0}" destId="{A859932A-98C3-4222-A83B-89D4DEAB3A20}" srcOrd="1" destOrd="0" parTransId="{B8F2C933-328E-4C9B-A318-10EFBCBEFC69}" sibTransId="{A2D7FDEB-87E6-4CA9-A3D1-66387DC8D9D9}"/>
    <dgm:cxn modelId="{385AEB20-B8A2-4E69-AC4E-57227159DDF8}" type="presOf" srcId="{686F85CF-4600-4304-8AFD-BC67298B3955}" destId="{F3A50D48-6C72-4D6F-86B4-32F61FB843E3}" srcOrd="0" destOrd="0" presId="urn:microsoft.com/office/officeart/2005/8/layout/vList6"/>
    <dgm:cxn modelId="{4520015D-0DB8-4521-AD12-1CA1B55FDDDB}" srcId="{CDF9039B-B68E-45E1-988D-77B8B0FF8870}" destId="{718883A6-9208-4F28-88AA-A9DE876BB1C6}" srcOrd="2" destOrd="0" parTransId="{5E06D7B7-D38D-43C2-AF09-126FBD5BD762}" sibTransId="{C7CC3666-B023-467E-BEEF-D9D7F5F5639C}"/>
    <dgm:cxn modelId="{B310E841-3FA9-44C8-BC47-D0D70DCADA88}" type="presOf" srcId="{718883A6-9208-4F28-88AA-A9DE876BB1C6}" destId="{932AE422-8FA9-4E79-A1DC-1CE29B66C24E}" srcOrd="0" destOrd="5" presId="urn:microsoft.com/office/officeart/2005/8/layout/vList6"/>
    <dgm:cxn modelId="{6907CD45-1860-4D14-B8A3-B06D7507EB2F}" srcId="{19B29F6C-9578-4702-8F7D-B82C9C36F8E0}" destId="{BB682840-4630-4E3D-AA5D-D004C0387FB1}" srcOrd="0" destOrd="0" parTransId="{36BD38FB-4A71-433A-98E0-F3A1FD864CF6}" sibTransId="{A2C7E9D8-BF58-43BA-BB90-5972C8DE6C8B}"/>
    <dgm:cxn modelId="{AB721067-0EE5-4EC9-8BA9-30D86D8033F0}" type="presOf" srcId="{7869A670-2336-4F20-B41E-624FEEEF3C3E}" destId="{932AE422-8FA9-4E79-A1DC-1CE29B66C24E}" srcOrd="0" destOrd="1" presId="urn:microsoft.com/office/officeart/2005/8/layout/vList6"/>
    <dgm:cxn modelId="{D8897083-BE32-42A9-BA1E-0A000900D985}" type="presOf" srcId="{BB682840-4630-4E3D-AA5D-D004C0387FB1}" destId="{728403D2-C06C-4E56-96B8-9F1B3739CD44}" srcOrd="0" destOrd="0" presId="urn:microsoft.com/office/officeart/2005/8/layout/vList6"/>
    <dgm:cxn modelId="{68282699-87F7-475A-B0A6-D88C0964E7BE}" srcId="{A859932A-98C3-4222-A83B-89D4DEAB3A20}" destId="{2E34223A-CCDE-4CB1-867F-B0879EFD61F0}" srcOrd="3" destOrd="0" parTransId="{BAACC544-AAB5-4076-A364-016751FDB3AB}" sibTransId="{D0BC3CAA-D7D6-4622-9B1B-E982B18D3DFC}"/>
    <dgm:cxn modelId="{B3E2E9A9-5CE0-4958-8677-1A43E2917196}" type="presOf" srcId="{CDF9039B-B68E-45E1-988D-77B8B0FF8870}" destId="{932AE422-8FA9-4E79-A1DC-1CE29B66C24E}" srcOrd="0" destOrd="2" presId="urn:microsoft.com/office/officeart/2005/8/layout/vList6"/>
    <dgm:cxn modelId="{853AC2B6-DFAA-4051-B138-874B963D6782}" srcId="{A859932A-98C3-4222-A83B-89D4DEAB3A20}" destId="{AA50ECFE-6AE3-4420-A08C-974D873CF60C}" srcOrd="4" destOrd="0" parTransId="{1F76398A-24A1-405F-9EDB-FF4E2512208F}" sibTransId="{D639258C-DA3F-4E50-9ED5-5629F045D597}"/>
    <dgm:cxn modelId="{4AD9A7BF-D205-4A06-B358-9AF87C80D54D}" type="presOf" srcId="{19B29F6C-9578-4702-8F7D-B82C9C36F8E0}" destId="{4A2AE9AE-7712-439A-9006-2860D9CBCC1B}" srcOrd="0" destOrd="0" presId="urn:microsoft.com/office/officeart/2005/8/layout/vList6"/>
    <dgm:cxn modelId="{0A9F55C6-EB39-4BDE-89AC-1201DD1F2416}" srcId="{A859932A-98C3-4222-A83B-89D4DEAB3A20}" destId="{EAA24586-95B8-43C2-AF5B-F06C9B94A5C5}" srcOrd="0" destOrd="0" parTransId="{E0C82532-906F-4F8D-BB24-2CA7CCFA9BE0}" sibTransId="{00DAA17D-8AA1-4787-B240-A74C5E9A410D}"/>
    <dgm:cxn modelId="{FCC1CAD0-2F1E-4416-A89E-37FFFCD8A6C9}" srcId="{A859932A-98C3-4222-A83B-89D4DEAB3A20}" destId="{CDF9039B-B68E-45E1-988D-77B8B0FF8870}" srcOrd="2" destOrd="0" parTransId="{9F8F2339-96FC-443C-AA18-3E2AA3BB971C}" sibTransId="{13033CF2-0AB4-418E-BAC5-2ED9529C5D40}"/>
    <dgm:cxn modelId="{0FBC2CD3-FDF7-461C-A259-3D601249F3B9}" srcId="{CDF9039B-B68E-45E1-988D-77B8B0FF8870}" destId="{46A20DB7-828D-4531-9C9F-A65D06CDCF69}" srcOrd="0" destOrd="0" parTransId="{861026D2-5402-4F27-81A3-2074800E8541}" sibTransId="{1955247C-B15D-489A-9818-388DA7526EF7}"/>
    <dgm:cxn modelId="{9D3E42D5-A35B-4602-A75C-4EC9F7DCC950}" srcId="{A859932A-98C3-4222-A83B-89D4DEAB3A20}" destId="{7869A670-2336-4F20-B41E-624FEEEF3C3E}" srcOrd="1" destOrd="0" parTransId="{19C7DF24-6FA8-433D-962E-7B8F50D13751}" sibTransId="{B9273B54-8DEF-4F27-9543-98D8BA7E9266}"/>
    <dgm:cxn modelId="{BF260BDA-FAE7-4657-BBC8-7A16B1A929EF}" type="presOf" srcId="{F13EAB02-D444-40BA-88B1-ACD32CA7235C}" destId="{932AE422-8FA9-4E79-A1DC-1CE29B66C24E}" srcOrd="0" destOrd="4" presId="urn:microsoft.com/office/officeart/2005/8/layout/vList6"/>
    <dgm:cxn modelId="{2ED63FF3-46E7-40C7-8C00-6D8DE184A3B6}" type="presOf" srcId="{2E34223A-CCDE-4CB1-867F-B0879EFD61F0}" destId="{932AE422-8FA9-4E79-A1DC-1CE29B66C24E}" srcOrd="0" destOrd="6" presId="urn:microsoft.com/office/officeart/2005/8/layout/vList6"/>
    <dgm:cxn modelId="{869F40F5-7A86-4E81-9B9B-82F7C0501EFB}" type="presOf" srcId="{A859932A-98C3-4222-A83B-89D4DEAB3A20}" destId="{2A7B045A-66AE-415D-8291-52518C150A78}" srcOrd="0" destOrd="0" presId="urn:microsoft.com/office/officeart/2005/8/layout/vList6"/>
    <dgm:cxn modelId="{977302F6-F263-43ED-A329-3E9476BB0EDB}" type="presOf" srcId="{46A20DB7-828D-4531-9C9F-A65D06CDCF69}" destId="{932AE422-8FA9-4E79-A1DC-1CE29B66C24E}" srcOrd="0" destOrd="3" presId="urn:microsoft.com/office/officeart/2005/8/layout/vList6"/>
    <dgm:cxn modelId="{C4243EF8-9B81-4D23-BD52-B0E86768C0B8}" type="presOf" srcId="{AA50ECFE-6AE3-4420-A08C-974D873CF60C}" destId="{932AE422-8FA9-4E79-A1DC-1CE29B66C24E}" srcOrd="0" destOrd="7" presId="urn:microsoft.com/office/officeart/2005/8/layout/vList6"/>
    <dgm:cxn modelId="{625B71F9-B858-46D3-B414-60B98F4585A9}" srcId="{BB682840-4630-4E3D-AA5D-D004C0387FB1}" destId="{686F85CF-4600-4304-8AFD-BC67298B3955}" srcOrd="0" destOrd="0" parTransId="{6C1A0AD9-8FDF-4E40-82D4-EA499B2A83A7}" sibTransId="{CCA5AD9E-1946-47A2-8D45-EF5B2CF7B833}"/>
    <dgm:cxn modelId="{7660F2A6-BD34-4CED-BD6F-680A6D751107}" type="presParOf" srcId="{4A2AE9AE-7712-439A-9006-2860D9CBCC1B}" destId="{D24DD67A-8E19-417C-863C-3028858C5C7B}" srcOrd="0" destOrd="0" presId="urn:microsoft.com/office/officeart/2005/8/layout/vList6"/>
    <dgm:cxn modelId="{47C09272-475C-44CA-91D1-F0CB4D80FC79}" type="presParOf" srcId="{D24DD67A-8E19-417C-863C-3028858C5C7B}" destId="{728403D2-C06C-4E56-96B8-9F1B3739CD44}" srcOrd="0" destOrd="0" presId="urn:microsoft.com/office/officeart/2005/8/layout/vList6"/>
    <dgm:cxn modelId="{466E5973-8B8E-4C8A-A331-84BF9A81B923}" type="presParOf" srcId="{D24DD67A-8E19-417C-863C-3028858C5C7B}" destId="{F3A50D48-6C72-4D6F-86B4-32F61FB843E3}" srcOrd="1" destOrd="0" presId="urn:microsoft.com/office/officeart/2005/8/layout/vList6"/>
    <dgm:cxn modelId="{AEB41E81-9870-47B5-996B-F94E318C073F}" type="presParOf" srcId="{4A2AE9AE-7712-439A-9006-2860D9CBCC1B}" destId="{56274D58-4698-4588-BE62-A3226A3D673C}" srcOrd="1" destOrd="0" presId="urn:microsoft.com/office/officeart/2005/8/layout/vList6"/>
    <dgm:cxn modelId="{6CA2C4E9-92C9-4A99-AA29-6C0D2352654C}" type="presParOf" srcId="{4A2AE9AE-7712-439A-9006-2860D9CBCC1B}" destId="{FF6191FF-8E67-4FD4-A714-241DF694CA9A}" srcOrd="2" destOrd="0" presId="urn:microsoft.com/office/officeart/2005/8/layout/vList6"/>
    <dgm:cxn modelId="{6A680D6F-30FB-4718-AF7E-7C77591417F6}" type="presParOf" srcId="{FF6191FF-8E67-4FD4-A714-241DF694CA9A}" destId="{2A7B045A-66AE-415D-8291-52518C150A78}" srcOrd="0" destOrd="0" presId="urn:microsoft.com/office/officeart/2005/8/layout/vList6"/>
    <dgm:cxn modelId="{98D6721B-90E3-4FAA-A10F-D31248F88104}" type="presParOf" srcId="{FF6191FF-8E67-4FD4-A714-241DF694CA9A}" destId="{932AE422-8FA9-4E79-A1DC-1CE29B66C24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75018-0C40-44B0-BE91-C4528662FC69}">
      <dsp:nvSpPr>
        <dsp:cNvPr id="0" name=""/>
        <dsp:cNvSpPr/>
      </dsp:nvSpPr>
      <dsp:spPr>
        <a:xfrm>
          <a:off x="182120" y="128336"/>
          <a:ext cx="718990" cy="62848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24</a:t>
          </a:r>
        </a:p>
      </dsp:txBody>
      <dsp:txXfrm>
        <a:off x="361868" y="222609"/>
        <a:ext cx="350507" cy="439942"/>
      </dsp:txXfrm>
    </dsp:sp>
    <dsp:sp modelId="{EEDA534D-55A8-49CB-BD71-F61364255770}">
      <dsp:nvSpPr>
        <dsp:cNvPr id="0" name=""/>
        <dsp:cNvSpPr/>
      </dsp:nvSpPr>
      <dsp:spPr>
        <a:xfrm>
          <a:off x="2373" y="262832"/>
          <a:ext cx="359495" cy="359495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</a:p>
      </dsp:txBody>
      <dsp:txXfrm>
        <a:off x="55020" y="315479"/>
        <a:ext cx="254201" cy="254201"/>
      </dsp:txXfrm>
    </dsp:sp>
    <dsp:sp modelId="{2C801034-D5A4-4ED9-BDD5-891FE081038C}">
      <dsp:nvSpPr>
        <dsp:cNvPr id="0" name=""/>
        <dsp:cNvSpPr/>
      </dsp:nvSpPr>
      <dsp:spPr>
        <a:xfrm>
          <a:off x="1125795" y="128336"/>
          <a:ext cx="718990" cy="62848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46</a:t>
          </a:r>
        </a:p>
      </dsp:txBody>
      <dsp:txXfrm>
        <a:off x="1305543" y="222609"/>
        <a:ext cx="350507" cy="439942"/>
      </dsp:txXfrm>
    </dsp:sp>
    <dsp:sp modelId="{64E60124-02AC-4D8D-B72D-E75D7DDF3242}">
      <dsp:nvSpPr>
        <dsp:cNvPr id="0" name=""/>
        <dsp:cNvSpPr/>
      </dsp:nvSpPr>
      <dsp:spPr>
        <a:xfrm>
          <a:off x="946048" y="262832"/>
          <a:ext cx="359495" cy="359495"/>
        </a:xfrm>
        <a:prstGeom prst="ellipse">
          <a:avLst/>
        </a:prstGeom>
        <a:solidFill>
          <a:schemeClr val="accent6">
            <a:shade val="50000"/>
            <a:hueOff val="-102599"/>
            <a:satOff val="6840"/>
            <a:lumOff val="8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2016</a:t>
          </a:r>
        </a:p>
      </dsp:txBody>
      <dsp:txXfrm>
        <a:off x="998695" y="315479"/>
        <a:ext cx="254201" cy="254201"/>
      </dsp:txXfrm>
    </dsp:sp>
    <dsp:sp modelId="{0848932F-D9FE-4A3A-8959-7A65CC74E314}">
      <dsp:nvSpPr>
        <dsp:cNvPr id="0" name=""/>
        <dsp:cNvSpPr/>
      </dsp:nvSpPr>
      <dsp:spPr>
        <a:xfrm>
          <a:off x="2069470" y="128336"/>
          <a:ext cx="718990" cy="62848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44</a:t>
          </a:r>
        </a:p>
      </dsp:txBody>
      <dsp:txXfrm>
        <a:off x="2249218" y="222609"/>
        <a:ext cx="350507" cy="439942"/>
      </dsp:txXfrm>
    </dsp:sp>
    <dsp:sp modelId="{47E54587-F781-48C2-B9F3-9DEB41054DFF}">
      <dsp:nvSpPr>
        <dsp:cNvPr id="0" name=""/>
        <dsp:cNvSpPr/>
      </dsp:nvSpPr>
      <dsp:spPr>
        <a:xfrm>
          <a:off x="1889723" y="262832"/>
          <a:ext cx="359495" cy="359495"/>
        </a:xfrm>
        <a:prstGeom prst="ellipse">
          <a:avLst/>
        </a:prstGeom>
        <a:solidFill>
          <a:schemeClr val="accent6">
            <a:shade val="50000"/>
            <a:hueOff val="-205198"/>
            <a:satOff val="13680"/>
            <a:lumOff val="178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2017</a:t>
          </a:r>
        </a:p>
      </dsp:txBody>
      <dsp:txXfrm>
        <a:off x="1942370" y="315479"/>
        <a:ext cx="254201" cy="254201"/>
      </dsp:txXfrm>
    </dsp:sp>
    <dsp:sp modelId="{73B73057-AA6E-4176-93F5-D5E0F27FC66D}">
      <dsp:nvSpPr>
        <dsp:cNvPr id="0" name=""/>
        <dsp:cNvSpPr/>
      </dsp:nvSpPr>
      <dsp:spPr>
        <a:xfrm>
          <a:off x="3013145" y="128336"/>
          <a:ext cx="718990" cy="62848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45</a:t>
          </a:r>
        </a:p>
      </dsp:txBody>
      <dsp:txXfrm>
        <a:off x="3192893" y="222609"/>
        <a:ext cx="350507" cy="439942"/>
      </dsp:txXfrm>
    </dsp:sp>
    <dsp:sp modelId="{19414D97-D831-49C4-9BC2-62C2A93F362C}">
      <dsp:nvSpPr>
        <dsp:cNvPr id="0" name=""/>
        <dsp:cNvSpPr/>
      </dsp:nvSpPr>
      <dsp:spPr>
        <a:xfrm>
          <a:off x="2833398" y="262832"/>
          <a:ext cx="359495" cy="359495"/>
        </a:xfrm>
        <a:prstGeom prst="ellipse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</a:p>
      </dsp:txBody>
      <dsp:txXfrm>
        <a:off x="2886045" y="315479"/>
        <a:ext cx="254201" cy="254201"/>
      </dsp:txXfrm>
    </dsp:sp>
    <dsp:sp modelId="{F73CC828-9860-463E-8BED-36D9EE17F918}">
      <dsp:nvSpPr>
        <dsp:cNvPr id="0" name=""/>
        <dsp:cNvSpPr/>
      </dsp:nvSpPr>
      <dsp:spPr>
        <a:xfrm>
          <a:off x="3956820" y="128336"/>
          <a:ext cx="718990" cy="62848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</a:p>
      </dsp:txBody>
      <dsp:txXfrm>
        <a:off x="4136568" y="222609"/>
        <a:ext cx="350507" cy="439942"/>
      </dsp:txXfrm>
    </dsp:sp>
    <dsp:sp modelId="{2F91FF19-6F50-4FAA-827F-B18A49693B09}">
      <dsp:nvSpPr>
        <dsp:cNvPr id="0" name=""/>
        <dsp:cNvSpPr/>
      </dsp:nvSpPr>
      <dsp:spPr>
        <a:xfrm>
          <a:off x="3777072" y="262832"/>
          <a:ext cx="359495" cy="359495"/>
        </a:xfrm>
        <a:prstGeom prst="ellipse">
          <a:avLst/>
        </a:prstGeom>
        <a:solidFill>
          <a:schemeClr val="accent6">
            <a:shade val="50000"/>
            <a:hueOff val="-410396"/>
            <a:satOff val="27360"/>
            <a:lumOff val="357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</a:p>
      </dsp:txBody>
      <dsp:txXfrm>
        <a:off x="3829719" y="315479"/>
        <a:ext cx="254201" cy="254201"/>
      </dsp:txXfrm>
    </dsp:sp>
    <dsp:sp modelId="{719F7255-E940-4110-9C42-2E6FA61F5D81}">
      <dsp:nvSpPr>
        <dsp:cNvPr id="0" name=""/>
        <dsp:cNvSpPr/>
      </dsp:nvSpPr>
      <dsp:spPr>
        <a:xfrm>
          <a:off x="4900495" y="128336"/>
          <a:ext cx="718990" cy="62848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45</a:t>
          </a:r>
        </a:p>
      </dsp:txBody>
      <dsp:txXfrm>
        <a:off x="5080243" y="222609"/>
        <a:ext cx="350507" cy="439942"/>
      </dsp:txXfrm>
    </dsp:sp>
    <dsp:sp modelId="{C7050353-ECA7-4E3D-9AE8-7D385BE9A0E6}">
      <dsp:nvSpPr>
        <dsp:cNvPr id="0" name=""/>
        <dsp:cNvSpPr/>
      </dsp:nvSpPr>
      <dsp:spPr>
        <a:xfrm>
          <a:off x="4720747" y="262832"/>
          <a:ext cx="359495" cy="359495"/>
        </a:xfrm>
        <a:prstGeom prst="ellipse">
          <a:avLst/>
        </a:prstGeom>
        <a:solidFill>
          <a:schemeClr val="accent6">
            <a:shade val="50000"/>
            <a:hueOff val="-410396"/>
            <a:satOff val="27360"/>
            <a:lumOff val="357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2020</a:t>
          </a:r>
        </a:p>
      </dsp:txBody>
      <dsp:txXfrm>
        <a:off x="4773394" y="315479"/>
        <a:ext cx="254201" cy="254201"/>
      </dsp:txXfrm>
    </dsp:sp>
    <dsp:sp modelId="{95CF981E-9C9E-458C-9408-AE2253B7820B}">
      <dsp:nvSpPr>
        <dsp:cNvPr id="0" name=""/>
        <dsp:cNvSpPr/>
      </dsp:nvSpPr>
      <dsp:spPr>
        <a:xfrm>
          <a:off x="5844170" y="128336"/>
          <a:ext cx="718990" cy="62848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47</a:t>
          </a:r>
        </a:p>
      </dsp:txBody>
      <dsp:txXfrm>
        <a:off x="6023918" y="222609"/>
        <a:ext cx="350507" cy="439942"/>
      </dsp:txXfrm>
    </dsp:sp>
    <dsp:sp modelId="{745853A9-925B-4940-8101-B754AC7734EC}">
      <dsp:nvSpPr>
        <dsp:cNvPr id="0" name=""/>
        <dsp:cNvSpPr/>
      </dsp:nvSpPr>
      <dsp:spPr>
        <a:xfrm>
          <a:off x="5664422" y="262832"/>
          <a:ext cx="359495" cy="359495"/>
        </a:xfrm>
        <a:prstGeom prst="ellipse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2021</a:t>
          </a:r>
        </a:p>
      </dsp:txBody>
      <dsp:txXfrm>
        <a:off x="5717069" y="315479"/>
        <a:ext cx="254201" cy="254201"/>
      </dsp:txXfrm>
    </dsp:sp>
    <dsp:sp modelId="{DA7A81CB-9302-4394-B243-720AB9BBA821}">
      <dsp:nvSpPr>
        <dsp:cNvPr id="0" name=""/>
        <dsp:cNvSpPr/>
      </dsp:nvSpPr>
      <dsp:spPr>
        <a:xfrm>
          <a:off x="6787845" y="128336"/>
          <a:ext cx="718990" cy="62848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46</a:t>
          </a:r>
        </a:p>
      </dsp:txBody>
      <dsp:txXfrm>
        <a:off x="6967592" y="222609"/>
        <a:ext cx="350507" cy="439942"/>
      </dsp:txXfrm>
    </dsp:sp>
    <dsp:sp modelId="{A02EB6B9-7440-4741-8C77-105C0BCBB03C}">
      <dsp:nvSpPr>
        <dsp:cNvPr id="0" name=""/>
        <dsp:cNvSpPr/>
      </dsp:nvSpPr>
      <dsp:spPr>
        <a:xfrm>
          <a:off x="6608097" y="262832"/>
          <a:ext cx="359495" cy="359495"/>
        </a:xfrm>
        <a:prstGeom prst="ellipse">
          <a:avLst/>
        </a:prstGeom>
        <a:solidFill>
          <a:schemeClr val="accent6">
            <a:shade val="50000"/>
            <a:hueOff val="-205198"/>
            <a:satOff val="13680"/>
            <a:lumOff val="178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</a:p>
      </dsp:txBody>
      <dsp:txXfrm>
        <a:off x="6660744" y="315479"/>
        <a:ext cx="254201" cy="254201"/>
      </dsp:txXfrm>
    </dsp:sp>
    <dsp:sp modelId="{FE8ED51F-1B5B-4817-93F0-30AA0D4D74AE}">
      <dsp:nvSpPr>
        <dsp:cNvPr id="0" name=""/>
        <dsp:cNvSpPr/>
      </dsp:nvSpPr>
      <dsp:spPr>
        <a:xfrm>
          <a:off x="7731520" y="128336"/>
          <a:ext cx="718990" cy="62848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47</a:t>
          </a:r>
        </a:p>
      </dsp:txBody>
      <dsp:txXfrm>
        <a:off x="7911267" y="222609"/>
        <a:ext cx="350507" cy="439942"/>
      </dsp:txXfrm>
    </dsp:sp>
    <dsp:sp modelId="{927E5A94-4AED-49E0-9A39-7A37B6E4EEA9}">
      <dsp:nvSpPr>
        <dsp:cNvPr id="0" name=""/>
        <dsp:cNvSpPr/>
      </dsp:nvSpPr>
      <dsp:spPr>
        <a:xfrm>
          <a:off x="7551772" y="262832"/>
          <a:ext cx="359495" cy="359495"/>
        </a:xfrm>
        <a:prstGeom prst="ellipse">
          <a:avLst/>
        </a:prstGeom>
        <a:solidFill>
          <a:schemeClr val="accent6">
            <a:shade val="50000"/>
            <a:hueOff val="-102599"/>
            <a:satOff val="6840"/>
            <a:lumOff val="8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</a:t>
          </a:r>
        </a:p>
      </dsp:txBody>
      <dsp:txXfrm>
        <a:off x="7604419" y="315479"/>
        <a:ext cx="254201" cy="254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50D48-6C72-4D6F-86B4-32F61FB843E3}">
      <dsp:nvSpPr>
        <dsp:cNvPr id="0" name=""/>
        <dsp:cNvSpPr/>
      </dsp:nvSpPr>
      <dsp:spPr>
        <a:xfrm>
          <a:off x="3291839" y="580"/>
          <a:ext cx="4937760" cy="22642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Minimālais pakalpojumu apjoms, kas būtu jānodrošina jebkurai ĢĀP, piemēram, profilakse, vakcinācija, ārstniecība, hronisko pacientu aprūpe, pamata izglītošana, pieejamība </a:t>
          </a:r>
          <a:r>
            <a:rPr lang="lv-LV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u.c</a:t>
          </a:r>
          <a:r>
            <a:rPr lang="lv-LV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pasākumi definējot pakāpi</a:t>
          </a:r>
        </a:p>
      </dsp:txBody>
      <dsp:txXfrm>
        <a:off x="3291839" y="283616"/>
        <a:ext cx="4088652" cy="1698217"/>
      </dsp:txXfrm>
    </dsp:sp>
    <dsp:sp modelId="{728403D2-C06C-4E56-96B8-9F1B3739CD44}">
      <dsp:nvSpPr>
        <dsp:cNvPr id="0" name=""/>
        <dsp:cNvSpPr/>
      </dsp:nvSpPr>
      <dsp:spPr>
        <a:xfrm>
          <a:off x="0" y="580"/>
          <a:ext cx="3291840" cy="2264289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Aprūpes standarts</a:t>
          </a:r>
        </a:p>
      </dsp:txBody>
      <dsp:txXfrm>
        <a:off x="110533" y="111113"/>
        <a:ext cx="3070774" cy="2043223"/>
      </dsp:txXfrm>
    </dsp:sp>
    <dsp:sp modelId="{932AE422-8FA9-4E79-A1DC-1CE29B66C24E}">
      <dsp:nvSpPr>
        <dsp:cNvPr id="0" name=""/>
        <dsp:cNvSpPr/>
      </dsp:nvSpPr>
      <dsp:spPr>
        <a:xfrm>
          <a:off x="3291839" y="2491298"/>
          <a:ext cx="4937760" cy="22642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Pamata kvalitātes kritēriji (balstās uz veiktām manipulācijām)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Mērķa kvalitātes kritēriji (balstās uz noteiktu sasniegtu mērķi)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ĢĀP ir atbilstoši: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Cilvēkresursi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Telpas un infrastruktūra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Izmeklējumi un tehnoloģijas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Hronisko pacientu koordinācija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Noteiktu iedzīvotāju grupu izglītošana u.c.</a:t>
          </a:r>
        </a:p>
      </dsp:txBody>
      <dsp:txXfrm>
        <a:off x="3291839" y="2774334"/>
        <a:ext cx="4088652" cy="1698217"/>
      </dsp:txXfrm>
    </dsp:sp>
    <dsp:sp modelId="{2A7B045A-66AE-415D-8291-52518C150A78}">
      <dsp:nvSpPr>
        <dsp:cNvPr id="0" name=""/>
        <dsp:cNvSpPr/>
      </dsp:nvSpPr>
      <dsp:spPr>
        <a:xfrm>
          <a:off x="0" y="2491298"/>
          <a:ext cx="3291840" cy="2264289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Kvalitātes standarts</a:t>
          </a:r>
        </a:p>
      </dsp:txBody>
      <dsp:txXfrm>
        <a:off x="110533" y="2601831"/>
        <a:ext cx="3070774" cy="2043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305EB7-3F7B-4215-989C-2ED6A16E63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D4FCD-DB14-4A8B-AEB1-B90EC2C332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794F-49C2-4007-A677-7A69237BA7A5}" type="datetimeFigureOut">
              <a:rPr lang="lv-LV" smtClean="0"/>
              <a:t>28.04.2022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7483B-A6CC-4CCA-ABDB-AA4414D35C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D2F12-478A-4B6B-A005-3CCC8BF3C2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73EFA-C90A-4391-8E50-0F6ED46AD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751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0190-AB26-45BA-9728-4B31236091C6}" type="datetimeFigureOut">
              <a:rPr lang="lv-LV" smtClean="0"/>
              <a:t>28.04.2022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C6C518-4A8A-46D4-830D-85706EF67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E618D-37E5-40DC-9570-C16336B931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599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9788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957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936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9152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9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4679-B72E-4C22-8897-3C1DBE62DF55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51B3-AA79-4ACE-8879-82F082D1E82D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4CBF-0781-434E-AB66-BF3D166744BD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8828C-E1C6-4016-AE15-5D23ECAFDEBA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0" y="4406905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0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EE6-1C0D-4E42-8852-8FB20AA5BDBC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E599-BB77-4702-99CB-E2825AA4FECE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6"/>
            <a:ext cx="4040190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80"/>
            <a:ext cx="4040190" cy="395128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6"/>
            <a:ext cx="4041780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80"/>
            <a:ext cx="4041780" cy="395128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7F55-DF51-4CEF-B1B2-36B2A10EDF26}" type="datetime1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C6AB-9AC9-412A-9124-0668709EAF8E}" type="datetime1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B284-EED6-4B26-9330-213BB3A26636}" type="datetime1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3"/>
            <a:ext cx="3008310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68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10"/>
            <a:ext cx="30083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19C2-E883-4EDC-8C37-B01B3953626D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5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3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69788" indent="0">
              <a:buNone/>
              <a:defRPr sz="2900"/>
            </a:lvl2pPr>
            <a:lvl3pPr marL="939575" indent="0">
              <a:buNone/>
              <a:defRPr sz="2500"/>
            </a:lvl3pPr>
            <a:lvl4pPr marL="1409365" indent="0">
              <a:buNone/>
              <a:defRPr sz="1900"/>
            </a:lvl4pPr>
            <a:lvl5pPr marL="1879152" indent="0">
              <a:buNone/>
              <a:defRPr sz="1900"/>
            </a:lvl5pPr>
            <a:lvl6pPr marL="2348940" indent="0">
              <a:buNone/>
              <a:defRPr sz="1900"/>
            </a:lvl6pPr>
            <a:lvl7pPr marL="2818729" indent="0">
              <a:buNone/>
              <a:defRPr sz="1900"/>
            </a:lvl7pPr>
            <a:lvl8pPr marL="3288515" indent="0">
              <a:buNone/>
              <a:defRPr sz="1900"/>
            </a:lvl8pPr>
            <a:lvl9pPr marL="375830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D140-EA85-41BB-9966-4C80C047C611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525965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CAB95-0F92-481F-991F-5FED69873597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39575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341" indent="-352341" algn="l" defTabSz="93957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3404" indent="-293618" algn="l" defTabSz="93957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4468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259" indent="-234893" algn="l" defTabSz="93957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047" indent="-234893" algn="l" defTabSz="93957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"/>
            <a:ext cx="3777632" cy="4166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0188477-422A-47A9-93FE-A935682BD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946500"/>
            <a:ext cx="7772400" cy="1384001"/>
          </a:xfrm>
        </p:spPr>
        <p:txBody>
          <a:bodyPr>
            <a:noAutofit/>
          </a:bodyPr>
          <a:lstStyle/>
          <a:p>
            <a:r>
              <a:rPr lang="lv-LV" sz="3200" b="1" dirty="0">
                <a:solidFill>
                  <a:srgbClr val="C00000"/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Primārās veselības aprūpes stiprināšana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68155F4-DEBB-4E54-B849-FE8475F63D12}"/>
              </a:ext>
            </a:extLst>
          </p:cNvPr>
          <p:cNvSpPr txBox="1">
            <a:spLocks/>
          </p:cNvSpPr>
          <p:nvPr/>
        </p:nvSpPr>
        <p:spPr>
          <a:xfrm>
            <a:off x="1355416" y="5848269"/>
            <a:ext cx="6400800" cy="609600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400" dirty="0">
                <a:solidFill>
                  <a:schemeClr val="tx1"/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2022. gada 29. aprīlī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F87CB91-0A9F-4663-875D-22A3AEDC7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416" y="4579908"/>
            <a:ext cx="6400800" cy="838200"/>
          </a:xfrm>
        </p:spPr>
        <p:txBody>
          <a:bodyPr>
            <a:noAutofit/>
          </a:bodyPr>
          <a:lstStyle/>
          <a:p>
            <a:r>
              <a:rPr lang="lv-LV" sz="1400" dirty="0">
                <a:solidFill>
                  <a:schemeClr val="tx1"/>
                </a:solidFill>
                <a:cs typeface="Times New Roman" panose="02020603050405020304" pitchFamily="18" charset="0"/>
              </a:rPr>
              <a:t>Ieva Melišus</a:t>
            </a:r>
          </a:p>
          <a:p>
            <a:r>
              <a:rPr lang="lv-LV" sz="1400" dirty="0">
                <a:solidFill>
                  <a:schemeClr val="tx1"/>
                </a:solidFill>
                <a:cs typeface="Times New Roman" panose="02020603050405020304" pitchFamily="18" charset="0"/>
              </a:rPr>
              <a:t>Veselības aprūpes departamenta Veselības aprūpes organizācijas nodaļas</a:t>
            </a:r>
          </a:p>
          <a:p>
            <a:r>
              <a:rPr lang="lv-LV" sz="1400" dirty="0">
                <a:solidFill>
                  <a:schemeClr val="tx1"/>
                </a:solidFill>
                <a:cs typeface="Times New Roman" panose="02020603050405020304" pitchFamily="18" charset="0"/>
              </a:rPr>
              <a:t>vecākā eksperte</a:t>
            </a:r>
          </a:p>
          <a:p>
            <a:r>
              <a:rPr lang="lv-LV" sz="1400" dirty="0">
                <a:solidFill>
                  <a:schemeClr val="tx1"/>
                </a:solidFill>
                <a:cs typeface="Times New Roman" panose="02020603050405020304" pitchFamily="18" charset="0"/>
              </a:rPr>
              <a:t>ieva.melisus@vm.gov.lv; +371 67876039</a:t>
            </a:r>
          </a:p>
        </p:txBody>
      </p:sp>
    </p:spTree>
    <p:extLst>
      <p:ext uri="{BB962C8B-B14F-4D97-AF65-F5344CB8AC3E}">
        <p14:creationId xmlns:p14="http://schemas.microsoft.com/office/powerpoint/2010/main" val="390941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3CF7E13-CF0A-4DA4-9564-E34F9EB4D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CC13D-0013-4D15-8926-802A1A9F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8C3BFFC-AE2B-48CB-8EFE-B083CDEDE9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3957" tIns="46979" rIns="93957" bIns="46979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3200" b="1" dirty="0">
                <a:solidFill>
                  <a:srgbClr val="C0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PVA izcilības ekosistēmas principi</a:t>
            </a:r>
          </a:p>
        </p:txBody>
      </p:sp>
      <p:pic>
        <p:nvPicPr>
          <p:cNvPr id="3" name="Picture 2" descr="Chart, diagram, bubble chart&#10;&#10;Description automatically generated">
            <a:extLst>
              <a:ext uri="{FF2B5EF4-FFF2-40B4-BE49-F238E27FC236}">
                <a16:creationId xmlns:a16="http://schemas.microsoft.com/office/drawing/2014/main" id="{3423C614-C5CD-40CD-96AC-427AB6337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83" y="1600208"/>
            <a:ext cx="5404128" cy="4781796"/>
          </a:xfrm>
          <a:prstGeom prst="rect">
            <a:avLst/>
          </a:prstGeom>
        </p:spPr>
      </p:pic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B7BE9636-53C8-4A2A-B277-0BEF5DD81EE7}"/>
              </a:ext>
            </a:extLst>
          </p:cNvPr>
          <p:cNvSpPr txBox="1">
            <a:spLocks/>
          </p:cNvSpPr>
          <p:nvPr/>
        </p:nvSpPr>
        <p:spPr>
          <a:xfrm>
            <a:off x="5735582" y="6343836"/>
            <a:ext cx="270067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3957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9788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57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936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9152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8940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8729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8851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5830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Primārās veselības aprūpes stiprināšana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5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FC40FB-E2AC-4CA5-919F-42CBC0180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B58A6-3637-4FD7-99D6-02B23763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7B23D937-A94E-4AD0-AB0A-4B3C9D97D0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3957" tIns="46979" rIns="93957" bIns="46979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3200" b="1" dirty="0">
                <a:solidFill>
                  <a:srgbClr val="C0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PVA izcilības ekosistēmas darbības</a:t>
            </a:r>
          </a:p>
        </p:txBody>
      </p:sp>
      <p:pic>
        <p:nvPicPr>
          <p:cNvPr id="3" name="Picture 2" descr="Chart, diagram, bubble chart&#10;&#10;Description automatically generated">
            <a:extLst>
              <a:ext uri="{FF2B5EF4-FFF2-40B4-BE49-F238E27FC236}">
                <a16:creationId xmlns:a16="http://schemas.microsoft.com/office/drawing/2014/main" id="{C0D9239D-C4A5-4F7F-8AFF-B13223E15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64" y="1499281"/>
            <a:ext cx="5283472" cy="4775445"/>
          </a:xfrm>
          <a:prstGeom prst="rect">
            <a:avLst/>
          </a:prstGeom>
        </p:spPr>
      </p:pic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BF6FEB8C-9401-4F76-AC8D-8B9119E9F9A1}"/>
              </a:ext>
            </a:extLst>
          </p:cNvPr>
          <p:cNvSpPr txBox="1">
            <a:spLocks/>
          </p:cNvSpPr>
          <p:nvPr/>
        </p:nvSpPr>
        <p:spPr>
          <a:xfrm>
            <a:off x="5715000" y="6356368"/>
            <a:ext cx="270067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3957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9788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57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936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9152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8940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8729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8851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5830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Primārās veselības aprūpes stiprināšana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7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2AB8D2-D582-4574-8EF3-88BA92F00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90DBE46-D62C-4755-8AA1-2A84F76EE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707155"/>
              </p:ext>
            </p:extLst>
          </p:nvPr>
        </p:nvGraphicFramePr>
        <p:xfrm>
          <a:off x="457200" y="1600200"/>
          <a:ext cx="8229600" cy="4756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91671-B0CB-41B8-9548-8911ADC6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B7608E74-BCC3-488C-9153-3881851655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prstGeom prst="rect">
            <a:avLst/>
          </a:prstGeom>
        </p:spPr>
        <p:txBody>
          <a:bodyPr vert="horz" lIns="93957" tIns="46979" rIns="93957" bIns="46979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2800" b="1" dirty="0">
                <a:solidFill>
                  <a:srgbClr val="C0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Ģimenes ārstu prakses organizācijas un pacientu aprūpes modelis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EB22E5EA-9FBE-490C-AC68-954AC2576C2F}"/>
              </a:ext>
            </a:extLst>
          </p:cNvPr>
          <p:cNvSpPr txBox="1">
            <a:spLocks/>
          </p:cNvSpPr>
          <p:nvPr/>
        </p:nvSpPr>
        <p:spPr>
          <a:xfrm>
            <a:off x="5715000" y="6356369"/>
            <a:ext cx="270067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3957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9788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57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936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9152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8940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8729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8851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5830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Primārās veselības aprūpes stiprināšana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6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FDF16-A996-4717-AFBF-78DE5B25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5E4131-6153-4265-B349-42533174FDAD}"/>
              </a:ext>
            </a:extLst>
          </p:cNvPr>
          <p:cNvSpPr txBox="1">
            <a:spLocks/>
          </p:cNvSpPr>
          <p:nvPr/>
        </p:nvSpPr>
        <p:spPr>
          <a:xfrm>
            <a:off x="2209800" y="304800"/>
            <a:ext cx="6858600" cy="838200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3200" b="1" dirty="0">
                <a:solidFill>
                  <a:srgbClr val="C0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Turpmākie soļi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0F0A2-2079-4506-942C-037598F27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CFFC29-5C17-4CF3-BFC0-8FEF426E7D65}"/>
              </a:ext>
            </a:extLst>
          </p:cNvPr>
          <p:cNvSpPr/>
          <p:nvPr/>
        </p:nvSpPr>
        <p:spPr>
          <a:xfrm>
            <a:off x="304200" y="1636398"/>
            <a:ext cx="8382600" cy="945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lv-LV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Mērķis - uz pacientu orientēta primārā veselības aprūpe;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Darbs pie aprūpes standarta izveides kopā ar ģimenes ārstiem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06FD76-EF96-4EB9-B21D-948B21C6213D}"/>
              </a:ext>
            </a:extLst>
          </p:cNvPr>
          <p:cNvSpPr txBox="1"/>
          <p:nvPr/>
        </p:nvSpPr>
        <p:spPr>
          <a:xfrm>
            <a:off x="246721" y="2787546"/>
            <a:ext cx="838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PAŠVALDĪBU IESAISTE: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A9FD11-ECA1-48F4-AD3C-F5861CF9010B}"/>
              </a:ext>
            </a:extLst>
          </p:cNvPr>
          <p:cNvSpPr/>
          <p:nvPr/>
        </p:nvSpPr>
        <p:spPr>
          <a:xfrm>
            <a:off x="321149" y="3276600"/>
            <a:ext cx="8382600" cy="275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lv-LV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Ģimenes ārstu prakšu </a:t>
            </a:r>
            <a:r>
              <a:rPr lang="lv-LV" sz="2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nepeiciešamo</a:t>
            </a:r>
            <a:r>
              <a:rPr lang="lv-LV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personālresursu nodrošināšanā ( piesaistot gan ģimenes ārstus, gan medicīnas māsas vai ārsta palīgus);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Atbilstoši izstrādātajam standartam būtu nepieciešama pašvaldības iesaiste pacientu nokļūšanas </a:t>
            </a:r>
            <a:r>
              <a:rPr lang="lv-LV" sz="2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nodrošināšnai</a:t>
            </a:r>
            <a:r>
              <a:rPr lang="lv-LV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līdz ģimenes ārstu praksei un  infrastruktūras nodrošināšanai;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Lai ieviestu minimālo aprūpes standarta visā Latvijā būs nepieciešama esoša finansējuma pārskatīšana un papildu finansējuma piešķiršana.</a:t>
            </a:r>
          </a:p>
          <a:p>
            <a:pPr marL="342900" indent="-342900" algn="just">
              <a:buFont typeface="+mj-lt"/>
              <a:buAutoNum type="arabicPeriod"/>
            </a:pPr>
            <a:endParaRPr lang="lv-LV" i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lv-LV" i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BFAFD4D-8B3C-46AC-8698-23CBE78FE651}"/>
              </a:ext>
            </a:extLst>
          </p:cNvPr>
          <p:cNvSpPr txBox="1">
            <a:spLocks/>
          </p:cNvSpPr>
          <p:nvPr/>
        </p:nvSpPr>
        <p:spPr>
          <a:xfrm>
            <a:off x="5715000" y="6356368"/>
            <a:ext cx="270067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3957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9788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57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936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9152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8940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8729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8851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5830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Primārās veselības aprūpes stiprināšana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20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21F154-B395-48E6-AC91-03E3A2F2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4529E-85B9-4C51-B41E-F7238F8BC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362200"/>
            <a:ext cx="7772400" cy="838200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rgbClr val="C0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Paldies par uzmanību!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F8ACF0F9-7621-438A-AE92-AB87F6CF653F}"/>
              </a:ext>
            </a:extLst>
          </p:cNvPr>
          <p:cNvSpPr txBox="1">
            <a:spLocks/>
          </p:cNvSpPr>
          <p:nvPr/>
        </p:nvSpPr>
        <p:spPr>
          <a:xfrm>
            <a:off x="5715000" y="6356369"/>
            <a:ext cx="270067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3957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9788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57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936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9152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8940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8729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8851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5830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Primārās veselības aprūpes stiprināšana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8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81BFE97-10F8-4E9F-873E-C2901ED20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459BD7-BE5E-46D6-8C55-70BF9709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lv-LV" sz="3200" b="1" dirty="0">
                <a:solidFill>
                  <a:srgbClr val="C0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Ģimenes ārstu skaits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E8AD7-16AE-4DDA-A4F3-8B47E848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3DF17A-3381-437B-8462-9E243C190A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377225"/>
              </p:ext>
            </p:extLst>
          </p:nvPr>
        </p:nvGraphicFramePr>
        <p:xfrm>
          <a:off x="4038600" y="1600208"/>
          <a:ext cx="4799480" cy="204674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99662">
                  <a:extLst>
                    <a:ext uri="{9D8B030D-6E8A-4147-A177-3AD203B41FA5}">
                      <a16:colId xmlns:a16="http://schemas.microsoft.com/office/drawing/2014/main" val="485158056"/>
                    </a:ext>
                  </a:extLst>
                </a:gridCol>
                <a:gridCol w="1599662">
                  <a:extLst>
                    <a:ext uri="{9D8B030D-6E8A-4147-A177-3AD203B41FA5}">
                      <a16:colId xmlns:a16="http://schemas.microsoft.com/office/drawing/2014/main" val="3333103651"/>
                    </a:ext>
                  </a:extLst>
                </a:gridCol>
                <a:gridCol w="1600156">
                  <a:extLst>
                    <a:ext uri="{9D8B030D-6E8A-4147-A177-3AD203B41FA5}">
                      <a16:colId xmlns:a16="http://schemas.microsoft.com/office/drawing/2014/main" val="1760228996"/>
                    </a:ext>
                  </a:extLst>
                </a:gridCol>
              </a:tblGrid>
              <a:tr h="722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Laika periods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Apmeklējumu skaits pie ģimenes ārsta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Sniegto attālināto konsultāciju skaits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4165801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 gads</a:t>
                      </a:r>
                      <a:endParaRPr lang="lv-LV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4 581 264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 uzskaitītas</a:t>
                      </a:r>
                      <a:endParaRPr lang="lv-LV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2501021"/>
                  </a:ext>
                </a:extLst>
              </a:tr>
              <a:tr h="5224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 gada  6M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1 472 637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1 250 786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2988985"/>
                  </a:ext>
                </a:extLst>
              </a:tr>
              <a:tr h="4786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 gada 12M</a:t>
                      </a:r>
                      <a:endParaRPr lang="lv-LV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2 945 274</a:t>
                      </a:r>
                      <a:endParaRPr lang="lv-LV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2 501 572</a:t>
                      </a:r>
                      <a:endParaRPr lang="lv-LV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178473"/>
                  </a:ext>
                </a:extLst>
              </a:tr>
            </a:tbl>
          </a:graphicData>
        </a:graphic>
      </p:graphicFrame>
      <p:sp>
        <p:nvSpPr>
          <p:cNvPr id="7" name="Arrow: Down 6">
            <a:extLst>
              <a:ext uri="{FF2B5EF4-FFF2-40B4-BE49-F238E27FC236}">
                <a16:creationId xmlns:a16="http://schemas.microsoft.com/office/drawing/2014/main" id="{D5875AF9-39A7-48F2-BF0A-3F9A1BCAC240}"/>
              </a:ext>
            </a:extLst>
          </p:cNvPr>
          <p:cNvSpPr/>
          <p:nvPr/>
        </p:nvSpPr>
        <p:spPr>
          <a:xfrm>
            <a:off x="5715000" y="3789550"/>
            <a:ext cx="1212112" cy="121211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F4CDD-FCFA-481C-960B-B8A5CBB89475}"/>
              </a:ext>
            </a:extLst>
          </p:cNvPr>
          <p:cNvSpPr txBox="1"/>
          <p:nvPr/>
        </p:nvSpPr>
        <p:spPr>
          <a:xfrm>
            <a:off x="5202865" y="5156040"/>
            <a:ext cx="270067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5 446 846, kas ir par 18,89% vairāk nekā 2019. gadā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A9667A68-DF4F-4B03-BD21-E92A21FC2D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799277"/>
              </p:ext>
            </p:extLst>
          </p:nvPr>
        </p:nvGraphicFramePr>
        <p:xfrm>
          <a:off x="305920" y="2819400"/>
          <a:ext cx="3567224" cy="25908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36186">
                  <a:extLst>
                    <a:ext uri="{9D8B030D-6E8A-4147-A177-3AD203B41FA5}">
                      <a16:colId xmlns:a16="http://schemas.microsoft.com/office/drawing/2014/main" val="485158056"/>
                    </a:ext>
                  </a:extLst>
                </a:gridCol>
                <a:gridCol w="1138833">
                  <a:extLst>
                    <a:ext uri="{9D8B030D-6E8A-4147-A177-3AD203B41FA5}">
                      <a16:colId xmlns:a16="http://schemas.microsoft.com/office/drawing/2014/main" val="3333103651"/>
                    </a:ext>
                  </a:extLst>
                </a:gridCol>
                <a:gridCol w="1492205">
                  <a:extLst>
                    <a:ext uri="{9D8B030D-6E8A-4147-A177-3AD203B41FA5}">
                      <a16:colId xmlns:a16="http://schemas.microsoft.com/office/drawing/2014/main" val="1760228996"/>
                    </a:ext>
                  </a:extLst>
                </a:gridCol>
              </a:tblGrid>
              <a:tr h="722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Teritoriālā nodaļa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Ģimenes ārstu skaits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Reģistrēto pacientu skaits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4165801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Kurzeme</a:t>
                      </a:r>
                      <a:endParaRPr lang="lv-LV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2501021"/>
                  </a:ext>
                </a:extLst>
              </a:tr>
              <a:tr h="325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Rīga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298898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Zemgale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17847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Vidzeme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05242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Latgale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205157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55900"/>
                  </a:ext>
                </a:extLst>
              </a:tr>
            </a:tbl>
          </a:graphicData>
        </a:graphic>
      </p:graphicFrame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9C1EA7A2-442F-4CB8-890F-165E4136DD3F}"/>
              </a:ext>
            </a:extLst>
          </p:cNvPr>
          <p:cNvSpPr txBox="1">
            <a:spLocks/>
          </p:cNvSpPr>
          <p:nvPr/>
        </p:nvSpPr>
        <p:spPr>
          <a:xfrm>
            <a:off x="5752214" y="6356368"/>
            <a:ext cx="270067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3957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9788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57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936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9152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8940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8729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8851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5830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Primārās veselības aprūpes stiprināšana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0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259558-8B75-4859-84DA-BA1674EF9E39}"/>
              </a:ext>
            </a:extLst>
          </p:cNvPr>
          <p:cNvSpPr/>
          <p:nvPr/>
        </p:nvSpPr>
        <p:spPr>
          <a:xfrm>
            <a:off x="5734406" y="2749960"/>
            <a:ext cx="2756941" cy="3035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7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1DA55-3591-4380-B189-F67C1B5C5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53" y="914400"/>
            <a:ext cx="7838694" cy="994172"/>
          </a:xfrm>
        </p:spPr>
        <p:txBody>
          <a:bodyPr anchor="ctr">
            <a:noAutofit/>
          </a:bodyPr>
          <a:lstStyle/>
          <a:p>
            <a:r>
              <a:rPr lang="lv-LV" sz="3200" b="1" dirty="0">
                <a:solidFill>
                  <a:srgbClr val="C0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30% (369) no ģimenes ārstiem ir sasnieguši pensionēšanās vecumu un var pieņemt lēmumu par līguma attiecību pārtraukšanu ar NVD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C8196E-EE5F-4777-B8DD-110B2A322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043000"/>
              </p:ext>
            </p:extLst>
          </p:nvPr>
        </p:nvGraphicFramePr>
        <p:xfrm>
          <a:off x="530829" y="2667000"/>
          <a:ext cx="8082342" cy="3436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CCA2ED01-18B7-448E-A025-29F5F251EB09}"/>
              </a:ext>
            </a:extLst>
          </p:cNvPr>
          <p:cNvSpPr txBox="1">
            <a:spLocks/>
          </p:cNvSpPr>
          <p:nvPr/>
        </p:nvSpPr>
        <p:spPr>
          <a:xfrm>
            <a:off x="5790677" y="6356367"/>
            <a:ext cx="270067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3957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9788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57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936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9152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8940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8729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8851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5830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Primārās veselības aprūpes stiprināšana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27D40-DC89-4227-BCBC-355732F4069A}"/>
              </a:ext>
            </a:extLst>
          </p:cNvPr>
          <p:cNvSpPr txBox="1"/>
          <p:nvPr/>
        </p:nvSpPr>
        <p:spPr>
          <a:xfrm>
            <a:off x="8491347" y="6400430"/>
            <a:ext cx="512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lv-LV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1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B5856E-8E2C-4941-9662-FD4E4F3EF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" y="0"/>
            <a:ext cx="1761743" cy="1957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6938F8-37E1-4E61-9048-22192412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61" y="319711"/>
            <a:ext cx="8452885" cy="1243649"/>
          </a:xfrm>
        </p:spPr>
        <p:txBody>
          <a:bodyPr>
            <a:normAutofit/>
          </a:bodyPr>
          <a:lstStyle/>
          <a:p>
            <a:pPr algn="r"/>
            <a:r>
              <a:rPr lang="lv-LV" sz="3200" b="1" dirty="0">
                <a:solidFill>
                  <a:srgbClr val="C0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Nav pietiekami daudz jauno ģimenes ārstu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9B8A67-9E88-4509-A3A7-972109B4E9B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2593412"/>
            <a:ext cx="7081284" cy="387904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8E0D67-E958-4AA6-BB1C-CEE4C920B811}"/>
              </a:ext>
            </a:extLst>
          </p:cNvPr>
          <p:cNvSpPr txBox="1"/>
          <p:nvPr/>
        </p:nvSpPr>
        <p:spPr>
          <a:xfrm>
            <a:off x="7543800" y="3236487"/>
            <a:ext cx="1395524" cy="1073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12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projekta ietvaros ir 23 ģimenes ārsti, kas devušies pensijā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919F29-FB64-47DB-BC7A-196D902E4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325063"/>
              </p:ext>
            </p:extLst>
          </p:nvPr>
        </p:nvGraphicFramePr>
        <p:xfrm>
          <a:off x="303028" y="1646431"/>
          <a:ext cx="8452884" cy="885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202CA6B4-C57D-4640-ACB0-B2223DE87DB9}"/>
              </a:ext>
            </a:extLst>
          </p:cNvPr>
          <p:cNvSpPr txBox="1">
            <a:spLocks/>
          </p:cNvSpPr>
          <p:nvPr/>
        </p:nvSpPr>
        <p:spPr>
          <a:xfrm>
            <a:off x="5901956" y="6351710"/>
            <a:ext cx="270067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3957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9788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57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936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9152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8940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8729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8851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5830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Primārās veselības aprūpes stiprināšana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5A3A94-3B2B-418C-975F-0AB0780E6740}"/>
              </a:ext>
            </a:extLst>
          </p:cNvPr>
          <p:cNvSpPr txBox="1"/>
          <p:nvPr/>
        </p:nvSpPr>
        <p:spPr>
          <a:xfrm>
            <a:off x="8583133" y="6399789"/>
            <a:ext cx="345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lv-LV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6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61AD94-7EBE-4779-B000-76C01BD77F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4397A2-BCA6-49C1-BFBB-3B83FFACD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387" y="1714057"/>
            <a:ext cx="5905721" cy="41783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93EB83-8D9E-4E8F-9A5F-30380C8CE20A}"/>
              </a:ext>
            </a:extLst>
          </p:cNvPr>
          <p:cNvSpPr txBox="1"/>
          <p:nvPr/>
        </p:nvSpPr>
        <p:spPr>
          <a:xfrm>
            <a:off x="6690538" y="2138444"/>
            <a:ext cx="1847075" cy="6809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sz="12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 100 000 iedzīvotāju optimālais ģimenes ārstu skaits būtu 6,6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5CB83-5165-4890-9A61-A6360CD1C5D2}"/>
              </a:ext>
            </a:extLst>
          </p:cNvPr>
          <p:cNvSpPr txBox="1"/>
          <p:nvPr/>
        </p:nvSpPr>
        <p:spPr>
          <a:xfrm>
            <a:off x="6690538" y="4038600"/>
            <a:ext cx="1847075" cy="13388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Dobeles, Tukuma, Valkas, Balvu novados ģimenes ārstu skaits, kuri vecāki par  64 gadiem ir puse vai vairāk no kopā </a:t>
            </a:r>
            <a:endParaRPr lang="lv-LV" sz="12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FA871E-FEAB-4BBA-8323-D5B9A859F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77" y="319711"/>
            <a:ext cx="8987170" cy="1243649"/>
          </a:xfrm>
        </p:spPr>
        <p:txBody>
          <a:bodyPr>
            <a:normAutofit/>
          </a:bodyPr>
          <a:lstStyle/>
          <a:p>
            <a:pPr algn="r"/>
            <a:r>
              <a:rPr lang="lv-LV" sz="3200" b="1" dirty="0">
                <a:solidFill>
                  <a:srgbClr val="C0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Ģimenes ārstu skaits novados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FCCDC64E-8D4A-401C-B31D-48EF16D42988}"/>
              </a:ext>
            </a:extLst>
          </p:cNvPr>
          <p:cNvSpPr txBox="1">
            <a:spLocks/>
          </p:cNvSpPr>
          <p:nvPr/>
        </p:nvSpPr>
        <p:spPr>
          <a:xfrm>
            <a:off x="5765173" y="6319395"/>
            <a:ext cx="270067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3957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9788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57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936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9152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8940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8729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8851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5830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Primārās veselības aprūpes stiprināšana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4173A-6216-4ABD-9B2F-5A9F26EC5C51}"/>
              </a:ext>
            </a:extLst>
          </p:cNvPr>
          <p:cNvSpPr txBox="1"/>
          <p:nvPr/>
        </p:nvSpPr>
        <p:spPr>
          <a:xfrm>
            <a:off x="2317898" y="3252029"/>
            <a:ext cx="463579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lv-LV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F4A32B-3A5E-4526-BC07-7636CF7BB377}"/>
              </a:ext>
            </a:extLst>
          </p:cNvPr>
          <p:cNvSpPr txBox="1"/>
          <p:nvPr/>
        </p:nvSpPr>
        <p:spPr>
          <a:xfrm>
            <a:off x="8391416" y="6363456"/>
            <a:ext cx="2923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lv-LV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A47F65-1FDF-4CD9-8C07-401CD2483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5933F5BC-F47E-4494-A5B9-DACAF6C51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905000"/>
            <a:ext cx="6793984" cy="4178300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BC4980-B1FB-4496-8DAB-1A1C3A28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319711"/>
            <a:ext cx="7667847" cy="1243649"/>
          </a:xfrm>
        </p:spPr>
        <p:txBody>
          <a:bodyPr>
            <a:normAutofit/>
          </a:bodyPr>
          <a:lstStyle/>
          <a:p>
            <a:pPr algn="r"/>
            <a:r>
              <a:rPr lang="lv-LV" sz="3200" b="1" dirty="0">
                <a:solidFill>
                  <a:srgbClr val="C0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Ģimenes ārstu prakšu ģeogrāfiskais novietojums</a:t>
            </a:r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121A3848-4F0B-4193-B1BA-385A18C469A1}"/>
              </a:ext>
            </a:extLst>
          </p:cNvPr>
          <p:cNvSpPr txBox="1">
            <a:spLocks/>
          </p:cNvSpPr>
          <p:nvPr/>
        </p:nvSpPr>
        <p:spPr>
          <a:xfrm>
            <a:off x="5681330" y="6323486"/>
            <a:ext cx="270067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3957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9788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57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936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9152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8940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8729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8851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5830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Primārās veselības aprūpes stiprināšana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37679-70CC-40CD-9346-FC5B1F258D94}"/>
              </a:ext>
            </a:extLst>
          </p:cNvPr>
          <p:cNvSpPr txBox="1"/>
          <p:nvPr/>
        </p:nvSpPr>
        <p:spPr>
          <a:xfrm>
            <a:off x="8382000" y="6367549"/>
            <a:ext cx="2844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lv-LV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9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B8BFBA-3ADA-4807-8473-B66F6DA364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pic>
        <p:nvPicPr>
          <p:cNvPr id="6" name="Content Placeholder 5" descr="Shape&#10;&#10;Description automatically generated">
            <a:extLst>
              <a:ext uri="{FF2B5EF4-FFF2-40B4-BE49-F238E27FC236}">
                <a16:creationId xmlns:a16="http://schemas.microsoft.com/office/drawing/2014/main" id="{A373EA26-8BED-4288-A003-618EF29DA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43" y="1675594"/>
            <a:ext cx="6877493" cy="4877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1768F-A377-4F72-83E9-22FC0A5A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1E973C-C099-47BC-AAAF-ECA6225E265D}"/>
              </a:ext>
            </a:extLst>
          </p:cNvPr>
          <p:cNvSpPr txBox="1">
            <a:spLocks/>
          </p:cNvSpPr>
          <p:nvPr/>
        </p:nvSpPr>
        <p:spPr>
          <a:xfrm>
            <a:off x="425664" y="1676400"/>
            <a:ext cx="3264837" cy="4267200"/>
          </a:xfrm>
          <a:prstGeom prst="rect">
            <a:avLst/>
          </a:prstGeom>
        </p:spPr>
        <p:txBody>
          <a:bodyPr vert="horz" lIns="93957" tIns="46979" rIns="93957" bIns="46979" rtlCol="0" anchor="t">
            <a:noAutofit/>
          </a:bodyPr>
          <a:lstStyle>
            <a:lvl1pPr marL="352341" indent="-352341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404" indent="-293618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4468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4259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04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lv-LV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Šī gada sākumā notika </a:t>
            </a:r>
            <a:r>
              <a:rPr lang="lv-LV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domnīcas</a:t>
            </a:r>
            <a:r>
              <a:rPr lang="lv-LV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kā viens no  sākotnējiem primārās veselības aprūpes stiprināšanas pasākumiem</a:t>
            </a: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endParaRPr lang="lv-LV" sz="2000" dirty="0"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endParaRPr lang="lv-LV" sz="2000" dirty="0"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endParaRPr lang="lv-LV" sz="2000" dirty="0"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502D4895-C687-4852-A3FD-F4D36854A183}"/>
              </a:ext>
            </a:extLst>
          </p:cNvPr>
          <p:cNvSpPr txBox="1">
            <a:spLocks/>
          </p:cNvSpPr>
          <p:nvPr/>
        </p:nvSpPr>
        <p:spPr>
          <a:xfrm>
            <a:off x="2058083" y="304799"/>
            <a:ext cx="7010317" cy="761193"/>
          </a:xfrm>
          <a:prstGeom prst="rect">
            <a:avLst/>
          </a:prstGeom>
        </p:spPr>
        <p:txBody>
          <a:bodyPr vert="horz" lIns="93957" tIns="46979" rIns="93957" bIns="46979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3200" b="1" dirty="0">
                <a:solidFill>
                  <a:srgbClr val="C0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Primārās veselības aprūpes </a:t>
            </a:r>
            <a:r>
              <a:rPr lang="lv-LV" sz="3200" b="1" dirty="0" err="1">
                <a:solidFill>
                  <a:srgbClr val="C0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domnīcu</a:t>
            </a:r>
            <a:r>
              <a:rPr lang="lv-LV" sz="3200" b="1" dirty="0">
                <a:solidFill>
                  <a:srgbClr val="C0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 norise: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22556EB0-E914-4776-99C5-DFAC1B476AFF}"/>
              </a:ext>
            </a:extLst>
          </p:cNvPr>
          <p:cNvSpPr txBox="1">
            <a:spLocks/>
          </p:cNvSpPr>
          <p:nvPr/>
        </p:nvSpPr>
        <p:spPr>
          <a:xfrm>
            <a:off x="5791200" y="6356368"/>
            <a:ext cx="270067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3957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9788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57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936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9152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8940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8729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8851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5830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Primārās veselības aprūpes stiprināšana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6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0725E-597E-416E-8CD2-F3CD3C93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>
                <a:spcAft>
                  <a:spcPts val="600"/>
                </a:spcAft>
              </a:pPr>
              <a:t>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89E40C-13DC-4FC8-9275-ECA0807B7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9" y="643467"/>
            <a:ext cx="7165360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AFB1918-2BB7-4767-8046-28480AABBDE1}"/>
              </a:ext>
            </a:extLst>
          </p:cNvPr>
          <p:cNvSpPr txBox="1">
            <a:spLocks/>
          </p:cNvSpPr>
          <p:nvPr/>
        </p:nvSpPr>
        <p:spPr>
          <a:xfrm>
            <a:off x="5759472" y="6338621"/>
            <a:ext cx="270067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3957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9788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57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936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9152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8940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8729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8851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5830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Primārās veselības aprūpes stiprināšana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8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F946C-687B-4E22-AABE-5D43737F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>
                <a:spcAft>
                  <a:spcPts val="600"/>
                </a:spcAft>
              </a:pPr>
              <a:t>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Diagram, text&#10;&#10;Description automatically generated">
            <a:extLst>
              <a:ext uri="{FF2B5EF4-FFF2-40B4-BE49-F238E27FC236}">
                <a16:creationId xmlns:a16="http://schemas.microsoft.com/office/drawing/2014/main" id="{124A9AFC-4364-47F6-852E-F0785F145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425194"/>
            <a:ext cx="8178799" cy="4007610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AD6979-4FFF-4061-A0FE-8C0DE59DC172}"/>
              </a:ext>
            </a:extLst>
          </p:cNvPr>
          <p:cNvSpPr txBox="1">
            <a:spLocks/>
          </p:cNvSpPr>
          <p:nvPr/>
        </p:nvSpPr>
        <p:spPr>
          <a:xfrm>
            <a:off x="5752807" y="6356350"/>
            <a:ext cx="270067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3957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9788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57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936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9152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8940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8729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8851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58305" algn="l" defTabSz="93957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Primārās veselības aprūpes stiprināšana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06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478</Words>
  <Application>Microsoft Office PowerPoint</Application>
  <PresentationFormat>On-screen Show (4:3)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Segoe UI Black</vt:lpstr>
      <vt:lpstr>Times New Roman</vt:lpstr>
      <vt:lpstr>Office Theme</vt:lpstr>
      <vt:lpstr>Primārās veselības aprūpes stiprināšana</vt:lpstr>
      <vt:lpstr>Ģimenes ārstu skaits</vt:lpstr>
      <vt:lpstr>30% (369) no ģimenes ārstiem ir sasnieguši pensionēšanās vecumu un var pieņemt lēmumu par līguma attiecību pārtraukšanu ar NVD</vt:lpstr>
      <vt:lpstr>Nav pietiekami daudz jauno ģimenes ārstu</vt:lpstr>
      <vt:lpstr>Ģimenes ārstu skaits novados</vt:lpstr>
      <vt:lpstr>Ģimenes ārstu prakšu ģeogrāfiskais novietojums</vt:lpstr>
      <vt:lpstr>PowerPoint Presentation</vt:lpstr>
      <vt:lpstr>PowerPoint Presentation</vt:lpstr>
      <vt:lpstr>PowerPoint Presentation</vt:lpstr>
      <vt:lpstr>PVA izcilības ekosistēmas principi</vt:lpstr>
      <vt:lpstr>PVA izcilības ekosistēmas darbības</vt:lpstr>
      <vt:lpstr>Ģimenes ārstu prakses organizācijas un pacientu aprūpes modelis</vt:lpstr>
      <vt:lpstr>PowerPoint Presentation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Veselības aprūpes pakalpojumu pieejamība un pilnveidošana</dc:title>
  <dc:creator>Ieva Melišus</dc:creator>
  <cp:lastModifiedBy>Valērija Muižniece-Briede</cp:lastModifiedBy>
  <cp:revision>35</cp:revision>
  <dcterms:created xsi:type="dcterms:W3CDTF">2020-09-08T09:37:22Z</dcterms:created>
  <dcterms:modified xsi:type="dcterms:W3CDTF">2022-04-28T14:37:12Z</dcterms:modified>
</cp:coreProperties>
</file>